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3679488" cy="18000663"/>
  <p:notesSz cx="6858000" cy="9144000"/>
  <p:defaultTextStyle>
    <a:defPPr>
      <a:defRPr lang="en-US"/>
    </a:defPPr>
    <a:lvl1pPr marL="0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37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874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812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748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686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622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560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496" algn="l" defTabSz="1485874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2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962" y="2945943"/>
            <a:ext cx="11627565" cy="6266897"/>
          </a:xfrm>
        </p:spPr>
        <p:txBody>
          <a:bodyPr anchor="b"/>
          <a:lstStyle>
            <a:lvl1pPr algn="ctr">
              <a:defRPr sz="89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9454516"/>
            <a:ext cx="10259616" cy="4345992"/>
          </a:xfrm>
        </p:spPr>
        <p:txBody>
          <a:bodyPr/>
          <a:lstStyle>
            <a:lvl1pPr marL="0" indent="0" algn="ctr">
              <a:buNone/>
              <a:defRPr sz="3590"/>
            </a:lvl1pPr>
            <a:lvl2pPr marL="683971" indent="0" algn="ctr">
              <a:buNone/>
              <a:defRPr sz="2992"/>
            </a:lvl2pPr>
            <a:lvl3pPr marL="1367942" indent="0" algn="ctr">
              <a:buNone/>
              <a:defRPr sz="2693"/>
            </a:lvl3pPr>
            <a:lvl4pPr marL="2051914" indent="0" algn="ctr">
              <a:buNone/>
              <a:defRPr sz="2394"/>
            </a:lvl4pPr>
            <a:lvl5pPr marL="2735885" indent="0" algn="ctr">
              <a:buNone/>
              <a:defRPr sz="2394"/>
            </a:lvl5pPr>
            <a:lvl6pPr marL="3419856" indent="0" algn="ctr">
              <a:buNone/>
              <a:defRPr sz="2394"/>
            </a:lvl6pPr>
            <a:lvl7pPr marL="4103827" indent="0" algn="ctr">
              <a:buNone/>
              <a:defRPr sz="2394"/>
            </a:lvl7pPr>
            <a:lvl8pPr marL="4787798" indent="0" algn="ctr">
              <a:buNone/>
              <a:defRPr sz="2394"/>
            </a:lvl8pPr>
            <a:lvl9pPr marL="5471770" indent="0" algn="ctr">
              <a:buNone/>
              <a:defRPr sz="239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43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15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4" y="958369"/>
            <a:ext cx="2949640" cy="152547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6" y="958369"/>
            <a:ext cx="8677925" cy="1525473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0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94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1" y="4487671"/>
            <a:ext cx="11798558" cy="7487774"/>
          </a:xfrm>
        </p:spPr>
        <p:txBody>
          <a:bodyPr anchor="b"/>
          <a:lstStyle>
            <a:lvl1pPr>
              <a:defRPr sz="89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1" y="12046282"/>
            <a:ext cx="11798558" cy="3937644"/>
          </a:xfrm>
        </p:spPr>
        <p:txBody>
          <a:bodyPr/>
          <a:lstStyle>
            <a:lvl1pPr marL="0" indent="0">
              <a:buNone/>
              <a:defRPr sz="3590">
                <a:solidFill>
                  <a:schemeClr val="tx1"/>
                </a:solidFill>
              </a:defRPr>
            </a:lvl1pPr>
            <a:lvl2pPr marL="683971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2pPr>
            <a:lvl3pPr marL="1367942" indent="0">
              <a:buNone/>
              <a:defRPr sz="2693">
                <a:solidFill>
                  <a:schemeClr val="tx1">
                    <a:tint val="75000"/>
                  </a:schemeClr>
                </a:solidFill>
              </a:defRPr>
            </a:lvl3pPr>
            <a:lvl4pPr marL="2051914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4pPr>
            <a:lvl5pPr marL="2735885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5pPr>
            <a:lvl6pPr marL="3419856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6pPr>
            <a:lvl7pPr marL="410382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7pPr>
            <a:lvl8pPr marL="4787798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8pPr>
            <a:lvl9pPr marL="547177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24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4791843"/>
            <a:ext cx="5813782" cy="114212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4791843"/>
            <a:ext cx="5813782" cy="114212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6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958373"/>
            <a:ext cx="11798558" cy="34792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8" y="4412664"/>
            <a:ext cx="5787064" cy="216257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8" y="6575242"/>
            <a:ext cx="5787064" cy="96711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2" y="4412664"/>
            <a:ext cx="5815564" cy="216257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2" y="6575242"/>
            <a:ext cx="5815564" cy="96711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31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413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56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200044"/>
            <a:ext cx="4411991" cy="4200155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2591766"/>
            <a:ext cx="6925241" cy="12792138"/>
          </a:xfrm>
        </p:spPr>
        <p:txBody>
          <a:bodyPr/>
          <a:lstStyle>
            <a:lvl1pPr>
              <a:defRPr sz="4787"/>
            </a:lvl1pPr>
            <a:lvl2pPr>
              <a:defRPr sz="4189"/>
            </a:lvl2pPr>
            <a:lvl3pPr>
              <a:defRPr sz="3590"/>
            </a:lvl3pPr>
            <a:lvl4pPr>
              <a:defRPr sz="2992"/>
            </a:lvl4pPr>
            <a:lvl5pPr>
              <a:defRPr sz="2992"/>
            </a:lvl5pPr>
            <a:lvl6pPr>
              <a:defRPr sz="2992"/>
            </a:lvl6pPr>
            <a:lvl7pPr>
              <a:defRPr sz="2992"/>
            </a:lvl7pPr>
            <a:lvl8pPr>
              <a:defRPr sz="2992"/>
            </a:lvl8pPr>
            <a:lvl9pPr>
              <a:defRPr sz="299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5400199"/>
            <a:ext cx="4411991" cy="10004536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6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200044"/>
            <a:ext cx="4411991" cy="4200155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2591766"/>
            <a:ext cx="6925241" cy="12792138"/>
          </a:xfrm>
        </p:spPr>
        <p:txBody>
          <a:bodyPr anchor="t"/>
          <a:lstStyle>
            <a:lvl1pPr marL="0" indent="0">
              <a:buNone/>
              <a:defRPr sz="4787"/>
            </a:lvl1pPr>
            <a:lvl2pPr marL="683971" indent="0">
              <a:buNone/>
              <a:defRPr sz="4189"/>
            </a:lvl2pPr>
            <a:lvl3pPr marL="1367942" indent="0">
              <a:buNone/>
              <a:defRPr sz="3590"/>
            </a:lvl3pPr>
            <a:lvl4pPr marL="2051914" indent="0">
              <a:buNone/>
              <a:defRPr sz="2992"/>
            </a:lvl4pPr>
            <a:lvl5pPr marL="2735885" indent="0">
              <a:buNone/>
              <a:defRPr sz="2992"/>
            </a:lvl5pPr>
            <a:lvl6pPr marL="3419856" indent="0">
              <a:buNone/>
              <a:defRPr sz="2992"/>
            </a:lvl6pPr>
            <a:lvl7pPr marL="4103827" indent="0">
              <a:buNone/>
              <a:defRPr sz="2992"/>
            </a:lvl7pPr>
            <a:lvl8pPr marL="4787798" indent="0">
              <a:buNone/>
              <a:defRPr sz="2992"/>
            </a:lvl8pPr>
            <a:lvl9pPr marL="5471770" indent="0">
              <a:buNone/>
              <a:defRPr sz="299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5400199"/>
            <a:ext cx="4411991" cy="10004536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00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958373"/>
            <a:ext cx="11798558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4791843"/>
            <a:ext cx="11798558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16683952"/>
            <a:ext cx="3077885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E7A10-D58F-4F70-9386-229FD4776928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16683952"/>
            <a:ext cx="461682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16683952"/>
            <a:ext cx="3077885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A72C-E59E-42FE-97E9-615D55A9B0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84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67942" rtl="0" eaLnBrk="1" latinLnBrk="0" hangingPunct="1">
        <a:lnSpc>
          <a:spcPct val="90000"/>
        </a:lnSpc>
        <a:spcBef>
          <a:spcPct val="0"/>
        </a:spcBef>
        <a:buNone/>
        <a:defRPr sz="65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986" indent="-341986" algn="l" defTabSz="1367942" rtl="0" eaLnBrk="1" latinLnBrk="0" hangingPunct="1">
        <a:lnSpc>
          <a:spcPct val="90000"/>
        </a:lnSpc>
        <a:spcBef>
          <a:spcPts val="1496"/>
        </a:spcBef>
        <a:buFont typeface="Arial" panose="020B0604020202020204" pitchFamily="34" charset="0"/>
        <a:buChar char="•"/>
        <a:defRPr sz="4189" kern="1200">
          <a:solidFill>
            <a:schemeClr val="tx1"/>
          </a:solidFill>
          <a:latin typeface="+mn-lt"/>
          <a:ea typeface="+mn-ea"/>
          <a:cs typeface="+mn-cs"/>
        </a:defRPr>
      </a:lvl1pPr>
      <a:lvl2pPr marL="1025957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28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992" kern="1200">
          <a:solidFill>
            <a:schemeClr val="tx1"/>
          </a:solidFill>
          <a:latin typeface="+mn-lt"/>
          <a:ea typeface="+mn-ea"/>
          <a:cs typeface="+mn-cs"/>
        </a:defRPr>
      </a:lvl3pPr>
      <a:lvl4pPr marL="2393899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3077870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761842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445813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5129784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813755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1pPr>
      <a:lvl2pPr marL="683971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3pPr>
      <a:lvl4pPr marL="2051914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2735885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419856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103827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4787798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47177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109" Type="http://schemas.openxmlformats.org/officeDocument/2006/relationships/image" Target="../media/image270.png"/><Relationship Id="rId117" Type="http://schemas.openxmlformats.org/officeDocument/2006/relationships/image" Target="../media/image20.emf"/><Relationship Id="rId21" Type="http://schemas.openxmlformats.org/officeDocument/2006/relationships/image" Target="../media/image111.png"/><Relationship Id="rId120" Type="http://schemas.openxmlformats.org/officeDocument/2006/relationships/image" Target="../media/image21.png"/><Relationship Id="rId125" Type="http://schemas.openxmlformats.org/officeDocument/2006/relationships/image" Target="../media/image23.w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0" Type="http://schemas.openxmlformats.org/officeDocument/2006/relationships/image" Target="../media/image18.emf"/><Relationship Id="rId107" Type="http://schemas.openxmlformats.org/officeDocument/2006/relationships/image" Target="../media/image80.png"/><Relationship Id="rId111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115" Type="http://schemas.openxmlformats.org/officeDocument/2006/relationships/image" Target="../media/image330.png"/><Relationship Id="rId110" Type="http://schemas.openxmlformats.org/officeDocument/2006/relationships/image" Target="../media/image280.png"/><Relationship Id="rId123" Type="http://schemas.openxmlformats.org/officeDocument/2006/relationships/image" Target="../media/image25.png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14" Type="http://schemas.openxmlformats.org/officeDocument/2006/relationships/image" Target="../media/image320.png"/><Relationship Id="rId119" Type="http://schemas.openxmlformats.org/officeDocument/2006/relationships/image" Target="../media/image110.png"/><Relationship Id="rId23" Type="http://schemas.openxmlformats.org/officeDocument/2006/relationships/image" Target="../media/image113.png"/><Relationship Id="rId10" Type="http://schemas.openxmlformats.org/officeDocument/2006/relationships/image" Target="../media/image9.png"/><Relationship Id="rId19" Type="http://schemas.openxmlformats.org/officeDocument/2006/relationships/image" Target="../media/image170.png"/><Relationship Id="rId122" Type="http://schemas.openxmlformats.org/officeDocument/2006/relationships/image" Target="../media/image24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113" Type="http://schemas.openxmlformats.org/officeDocument/2006/relationships/image" Target="../media/image310.png"/><Relationship Id="rId118" Type="http://schemas.openxmlformats.org/officeDocument/2006/relationships/image" Target="../media/image109.png"/><Relationship Id="rId22" Type="http://schemas.openxmlformats.org/officeDocument/2006/relationships/image" Target="../media/image112.png"/><Relationship Id="rId126" Type="http://schemas.openxmlformats.org/officeDocument/2006/relationships/image" Target="../media/image24.wmf"/><Relationship Id="rId8" Type="http://schemas.openxmlformats.org/officeDocument/2006/relationships/image" Target="../media/image7.png"/><Relationship Id="rId121" Type="http://schemas.openxmlformats.org/officeDocument/2006/relationships/image" Target="../media/image22.png"/><Relationship Id="rId3" Type="http://schemas.openxmlformats.org/officeDocument/2006/relationships/image" Target="../media/image2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116" Type="http://schemas.openxmlformats.org/officeDocument/2006/relationships/image" Target="../media/image19.wmf"/><Relationship Id="rId108" Type="http://schemas.openxmlformats.org/officeDocument/2006/relationships/image" Target="../media/image260.png"/><Relationship Id="rId12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73" y="11355814"/>
            <a:ext cx="7113225" cy="6822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" y="36982"/>
            <a:ext cx="7200000" cy="10296000"/>
          </a:xfrm>
          <a:prstGeom prst="rect">
            <a:avLst/>
          </a:prstGeom>
        </p:spPr>
      </p:pic>
      <p:pic>
        <p:nvPicPr>
          <p:cNvPr id="636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120" y="7775"/>
            <a:ext cx="6120000" cy="10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1" y="11265582"/>
            <a:ext cx="5811204" cy="371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9" name="Picture 3"/>
          <p:cNvPicPr>
            <a:picLocks noChangeArrowheads="1"/>
          </p:cNvPicPr>
          <p:nvPr/>
        </p:nvPicPr>
        <p:blipFill>
          <a:blip r:embed="rId6" cstate="print">
            <a:lum bright="-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66382" y="7391383"/>
            <a:ext cx="187200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0" name="TextBox 639"/>
          <p:cNvSpPr txBox="1"/>
          <p:nvPr/>
        </p:nvSpPr>
        <p:spPr>
          <a:xfrm>
            <a:off x="-105004" y="-254410"/>
            <a:ext cx="526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a</a:t>
            </a:r>
            <a:endParaRPr lang="en-AU" sz="5400" b="1" dirty="0"/>
          </a:p>
        </p:txBody>
      </p:sp>
      <p:sp>
        <p:nvSpPr>
          <p:cNvPr id="641" name="Rounded Rectangle 640"/>
          <p:cNvSpPr/>
          <p:nvPr/>
        </p:nvSpPr>
        <p:spPr>
          <a:xfrm>
            <a:off x="9169619" y="255563"/>
            <a:ext cx="2088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r>
              <a:rPr lang="en-US" sz="3200" baseline="30000" dirty="0" smtClean="0">
                <a:solidFill>
                  <a:schemeClr val="tx1"/>
                </a:solidFill>
              </a:rPr>
              <a:t>nd</a:t>
            </a:r>
            <a:r>
              <a:rPr lang="en-US" sz="3200" dirty="0" smtClean="0">
                <a:solidFill>
                  <a:schemeClr val="tx1"/>
                </a:solidFill>
              </a:rPr>
              <a:t> order CT</a:t>
            </a:r>
            <a:endParaRPr lang="en-AU" sz="3200" dirty="0">
              <a:solidFill>
                <a:schemeClr val="tx1"/>
              </a:solidFill>
            </a:endParaRPr>
          </a:p>
        </p:txBody>
      </p:sp>
      <p:cxnSp>
        <p:nvCxnSpPr>
          <p:cNvPr id="642" name="Straight Arrow Connector 641"/>
          <p:cNvCxnSpPr>
            <a:endCxn id="641" idx="2"/>
          </p:cNvCxnSpPr>
          <p:nvPr/>
        </p:nvCxnSpPr>
        <p:spPr>
          <a:xfrm flipH="1" flipV="1">
            <a:off x="10213619" y="687563"/>
            <a:ext cx="650891" cy="56776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Rounded Rectangle 642"/>
          <p:cNvSpPr/>
          <p:nvPr/>
        </p:nvSpPr>
        <p:spPr>
          <a:xfrm>
            <a:off x="9241627" y="2631827"/>
            <a:ext cx="1980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baseline="30000" dirty="0" smtClean="0">
                <a:solidFill>
                  <a:schemeClr val="bg1"/>
                </a:solidFill>
              </a:rPr>
              <a:t>st</a:t>
            </a:r>
            <a:r>
              <a:rPr lang="en-US" sz="3200" dirty="0" smtClean="0">
                <a:solidFill>
                  <a:schemeClr val="bg1"/>
                </a:solidFill>
              </a:rPr>
              <a:t> order CT</a:t>
            </a:r>
            <a:endParaRPr lang="en-AU" sz="3200" dirty="0">
              <a:solidFill>
                <a:schemeClr val="bg1"/>
              </a:solidFill>
            </a:endParaRPr>
          </a:p>
        </p:txBody>
      </p:sp>
      <p:cxnSp>
        <p:nvCxnSpPr>
          <p:cNvPr id="644" name="Straight Arrow Connector 643"/>
          <p:cNvCxnSpPr>
            <a:endCxn id="643" idx="0"/>
          </p:cNvCxnSpPr>
          <p:nvPr/>
        </p:nvCxnSpPr>
        <p:spPr>
          <a:xfrm>
            <a:off x="10221575" y="2295005"/>
            <a:ext cx="10052" cy="33682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/>
          <p:cNvCxnSpPr>
            <a:endCxn id="643" idx="3"/>
          </p:cNvCxnSpPr>
          <p:nvPr/>
        </p:nvCxnSpPr>
        <p:spPr>
          <a:xfrm flipH="1">
            <a:off x="11221627" y="2463416"/>
            <a:ext cx="480754" cy="384411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6" name="Rectangle 645"/>
              <p:cNvSpPr/>
              <p:nvPr/>
            </p:nvSpPr>
            <p:spPr>
              <a:xfrm rot="16200000">
                <a:off x="-1195988" y="5967830"/>
                <a:ext cx="2815048" cy="690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021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041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0062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0083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104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0125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146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01676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r>
                  <a:rPr lang="en-AU" sz="3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(GHz)</a:t>
                </a:r>
                <a:endParaRPr lang="en-AU" sz="3600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646" name="Rectangle 6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95988" y="5967830"/>
                <a:ext cx="2815048" cy="690651"/>
              </a:xfrm>
              <a:prstGeom prst="rect">
                <a:avLst/>
              </a:prstGeom>
              <a:blipFill>
                <a:blip r:embed="rId7"/>
                <a:stretch>
                  <a:fillRect l="-13274" r="-265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7" name="Rectangle 646"/>
              <p:cNvSpPr/>
              <p:nvPr/>
            </p:nvSpPr>
            <p:spPr>
              <a:xfrm>
                <a:off x="2484141" y="10048651"/>
                <a:ext cx="3462639" cy="932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021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041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0062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0083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104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0125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146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01676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A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sz="3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</m:sSubSup>
                    <m:r>
                      <a:rPr lang="en-AU" altLang="en-US" sz="3600" i="1">
                        <a:solidFill>
                          <a:srgbClr val="0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6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AU" sz="3600" b="0" i="1" smtClean="0">
                            <a:latin typeface="Cambria Math"/>
                          </a:rPr>
                          <m:t>𝑧</m:t>
                        </m:r>
                      </m:sub>
                      <m:sup>
                        <m:r>
                          <a:rPr lang="en-AU" sz="36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AU" sz="3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(kV/m)</a:t>
                </a:r>
                <a:endParaRPr lang="en-AU" sz="3600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647" name="Rectangle 6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41" y="10048651"/>
                <a:ext cx="3462639" cy="932521"/>
              </a:xfrm>
              <a:prstGeom prst="rect">
                <a:avLst/>
              </a:prstGeom>
              <a:blipFill>
                <a:blip r:embed="rId8"/>
                <a:stretch>
                  <a:fillRect t="-4575" r="-38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Rectangle 647"/>
              <p:cNvSpPr/>
              <p:nvPr/>
            </p:nvSpPr>
            <p:spPr>
              <a:xfrm rot="16200000">
                <a:off x="-827444" y="909038"/>
                <a:ext cx="2764165" cy="690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0210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041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00629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0083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1048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0125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1467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01676" algn="l" defTabSz="600419" rtl="0" eaLnBrk="1" latinLnBrk="0" hangingPunct="1">
                  <a:defRPr sz="11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3600" b="0" i="0" smtClean="0">
                            <a:latin typeface="Cambria Math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AU" sz="3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(GHz)</a:t>
                </a:r>
                <a:endParaRPr lang="en-AU" sz="3600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648" name="Rectangle 6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7444" y="909038"/>
                <a:ext cx="2764165" cy="690651"/>
              </a:xfrm>
              <a:prstGeom prst="rect">
                <a:avLst/>
              </a:prstGeom>
              <a:blipFill>
                <a:blip r:embed="rId9"/>
                <a:stretch>
                  <a:fillRect l="-13158" r="-254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9" name="Rectangle 161"/>
              <p:cNvSpPr>
                <a:spLocks noChangeArrowheads="1"/>
              </p:cNvSpPr>
              <p:nvPr/>
            </p:nvSpPr>
            <p:spPr bwMode="auto">
              <a:xfrm rot="16200000">
                <a:off x="6986143" y="1495431"/>
                <a:ext cx="1673086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defTabSz="91448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en-US" sz="3600" i="1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altLang="en-US" sz="3600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en-US" sz="36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(GHz)</a:t>
                </a:r>
                <a:endParaRPr lang="en-US" altLang="en-US" sz="5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9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6986143" y="1495431"/>
                <a:ext cx="1673086" cy="553998"/>
              </a:xfrm>
              <a:prstGeom prst="rect">
                <a:avLst/>
              </a:prstGeom>
              <a:blipFill>
                <a:blip r:embed="rId10"/>
                <a:stretch>
                  <a:fillRect l="-25275" t="-16058" r="-483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0" name="Rectangle 161"/>
              <p:cNvSpPr>
                <a:spLocks noChangeArrowheads="1"/>
              </p:cNvSpPr>
              <p:nvPr/>
            </p:nvSpPr>
            <p:spPr bwMode="auto">
              <a:xfrm rot="16200000">
                <a:off x="6641245" y="4553245"/>
                <a:ext cx="1766445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defTabSz="914482"/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r>
                  <a:rPr lang="en-US" altLang="en-US" sz="36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(GHz)</a:t>
                </a:r>
                <a:endParaRPr lang="en-US" altLang="en-US" sz="5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0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6641245" y="4553245"/>
                <a:ext cx="1766445" cy="553998"/>
              </a:xfrm>
              <a:prstGeom prst="rect">
                <a:avLst/>
              </a:prstGeom>
              <a:blipFill>
                <a:blip r:embed="rId11"/>
                <a:stretch>
                  <a:fillRect l="-25275" t="-14828" r="-483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1" name="TextBox 650"/>
          <p:cNvSpPr txBox="1"/>
          <p:nvPr/>
        </p:nvSpPr>
        <p:spPr>
          <a:xfrm>
            <a:off x="7297411" y="-119552"/>
            <a:ext cx="485216" cy="134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b</a:t>
            </a:r>
            <a:endParaRPr lang="en-AU" sz="5400" b="1" dirty="0"/>
          </a:p>
        </p:txBody>
      </p:sp>
      <p:sp>
        <p:nvSpPr>
          <p:cNvPr id="652" name="TextBox 651"/>
          <p:cNvSpPr txBox="1"/>
          <p:nvPr/>
        </p:nvSpPr>
        <p:spPr>
          <a:xfrm>
            <a:off x="7297411" y="3010917"/>
            <a:ext cx="413943" cy="134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c</a:t>
            </a:r>
            <a:endParaRPr lang="en-AU" sz="5400" b="1" dirty="0"/>
          </a:p>
        </p:txBody>
      </p:sp>
      <p:sp>
        <p:nvSpPr>
          <p:cNvPr id="653" name="TextBox 652"/>
          <p:cNvSpPr txBox="1"/>
          <p:nvPr/>
        </p:nvSpPr>
        <p:spPr>
          <a:xfrm>
            <a:off x="7297411" y="6323285"/>
            <a:ext cx="594727" cy="1332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d</a:t>
            </a:r>
            <a:endParaRPr lang="en-AU" sz="5400" b="1" dirty="0"/>
          </a:p>
        </p:txBody>
      </p:sp>
      <p:sp>
        <p:nvSpPr>
          <p:cNvPr id="654" name="TextBox 653"/>
          <p:cNvSpPr txBox="1"/>
          <p:nvPr/>
        </p:nvSpPr>
        <p:spPr>
          <a:xfrm>
            <a:off x="-59245" y="10570076"/>
            <a:ext cx="532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e</a:t>
            </a:r>
            <a:endParaRPr lang="en-AU" sz="5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5" name="Table 6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506732"/>
                  </p:ext>
                </p:extLst>
              </p:nvPr>
            </p:nvGraphicFramePr>
            <p:xfrm>
              <a:off x="12201459" y="3463671"/>
              <a:ext cx="1364932" cy="190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49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AU" sz="3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sz="3000" b="0" dirty="0" smtClean="0">
                              <a:solidFill>
                                <a:schemeClr val="tx1"/>
                              </a:solidFill>
                            </a:rPr>
                            <a:t> (GHz)</a:t>
                          </a:r>
                          <a:endParaRPr lang="en-AU" sz="3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7200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8000">
                    <a:tc>
                      <a:txBody>
                        <a:bodyPr/>
                        <a:lstStyle/>
                        <a:p>
                          <a:pPr marL="0" marR="0" indent="0" algn="l" defTabSz="10059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3000" b="0" i="1" smtClean="0">
                                    <a:solidFill>
                                      <a:srgbClr val="5FC8CF"/>
                                    </a:solidFill>
                                    <a:latin typeface="Cambria Math"/>
                                    <a:ea typeface="Cambria Math"/>
                                  </a:rPr>
                                  <m:t>11.54</m:t>
                                </m:r>
                              </m:oMath>
                            </m:oMathPara>
                          </a14:m>
                          <a:endParaRPr lang="en-AU" sz="3000" dirty="0" smtClean="0">
                            <a:solidFill>
                              <a:srgbClr val="5FC8CF"/>
                            </a:solidFill>
                          </a:endParaRPr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8000">
                    <a:tc>
                      <a:txBody>
                        <a:bodyPr/>
                        <a:lstStyle/>
                        <a:p>
                          <a:pPr marL="0" marR="0" indent="0" algn="l" defTabSz="10059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3000" b="0" i="1" smtClean="0">
                                    <a:solidFill>
                                      <a:srgbClr val="CBA127"/>
                                    </a:solidFill>
                                    <a:latin typeface="Cambria Math"/>
                                    <a:ea typeface="Cambria Math"/>
                                  </a:rPr>
                                  <m:t>11.44</m:t>
                                </m:r>
                              </m:oMath>
                            </m:oMathPara>
                          </a14:m>
                          <a:endParaRPr lang="en-US" sz="3000" dirty="0" smtClean="0">
                            <a:solidFill>
                              <a:srgbClr val="CBA127"/>
                            </a:solidFill>
                          </a:endParaRPr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8000">
                    <a:tc>
                      <a:txBody>
                        <a:bodyPr/>
                        <a:lstStyle/>
                        <a:p>
                          <a:pPr marL="0" marR="0" indent="0" algn="l" defTabSz="10059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3000" b="0" i="1" smtClean="0">
                                    <a:solidFill>
                                      <a:srgbClr val="216DA3"/>
                                    </a:solidFill>
                                    <a:latin typeface="Cambria Math"/>
                                    <a:ea typeface="Cambria Math"/>
                                  </a:rPr>
                                  <m:t>11.34</m:t>
                                </m:r>
                              </m:oMath>
                            </m:oMathPara>
                          </a14:m>
                          <a:endParaRPr lang="en-AU" sz="3000" dirty="0">
                            <a:solidFill>
                              <a:srgbClr val="216DA3"/>
                            </a:solidFill>
                          </a:endParaRPr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5" name="Table 6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506732"/>
                  </p:ext>
                </p:extLst>
              </p:nvPr>
            </p:nvGraphicFramePr>
            <p:xfrm>
              <a:off x="12201459" y="3463671"/>
              <a:ext cx="1364932" cy="190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49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29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7200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333" t="-21839" r="-2667" b="-2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333" t="-141333" r="-2667" b="-2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333" t="-241333" r="-2667" b="-1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333" t="-341333" r="-2667" b="-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6" name="Rectangle 161"/>
              <p:cNvSpPr>
                <a:spLocks noChangeArrowheads="1"/>
              </p:cNvSpPr>
              <p:nvPr/>
            </p:nvSpPr>
            <p:spPr bwMode="auto">
              <a:xfrm rot="16200000">
                <a:off x="7025899" y="7727876"/>
                <a:ext cx="167308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defTabSz="91448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en-US" sz="3600" i="1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altLang="en-US" sz="3600">
                            <a:solidFill>
                              <a:srgbClr val="262626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en-US" sz="36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(GHz)</a:t>
                </a:r>
                <a:endParaRPr lang="en-US" altLang="en-US" sz="5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6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7025899" y="7727876"/>
                <a:ext cx="1673087" cy="553998"/>
              </a:xfrm>
              <a:prstGeom prst="rect">
                <a:avLst/>
              </a:prstGeom>
              <a:blipFill>
                <a:blip r:embed="rId13"/>
                <a:stretch>
                  <a:fillRect l="-25275" t="-15693" r="-494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7" name="Rectangle 143"/>
              <p:cNvSpPr>
                <a:spLocks noChangeArrowheads="1"/>
              </p:cNvSpPr>
              <p:nvPr/>
            </p:nvSpPr>
            <p:spPr bwMode="auto">
              <a:xfrm>
                <a:off x="9457651" y="10093736"/>
                <a:ext cx="2813719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sz="3600" i="1">
                            <a:latin typeface="Cambria Math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</m:sSubSup>
                    <m:r>
                      <a:rPr lang="en-AU" altLang="en-US" sz="3600" i="1">
                        <a:solidFill>
                          <a:srgbClr val="0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6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AU" sz="3600" i="1">
                            <a:latin typeface="Cambria Math"/>
                          </a:rPr>
                          <m:t>𝑧</m:t>
                        </m:r>
                      </m:sub>
                      <m:sup>
                        <m:r>
                          <a:rPr lang="en-AU" sz="36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AU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(V/m)</a:t>
                </a:r>
              </a:p>
            </p:txBody>
          </p:sp>
        </mc:Choice>
        <mc:Fallback>
          <p:sp>
            <p:nvSpPr>
              <p:cNvPr id="657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7651" y="10093736"/>
                <a:ext cx="2813719" cy="553998"/>
              </a:xfrm>
              <a:prstGeom prst="rect">
                <a:avLst/>
              </a:prstGeom>
              <a:blipFill>
                <a:blip r:embed="rId14"/>
                <a:stretch>
                  <a:fillRect l="-1948" t="-16484" r="-12121" b="-5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8" name="Rounded Rectangle 657"/>
          <p:cNvSpPr/>
          <p:nvPr/>
        </p:nvSpPr>
        <p:spPr>
          <a:xfrm>
            <a:off x="9925750" y="3557454"/>
            <a:ext cx="2088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r>
              <a:rPr lang="en-US" sz="3200" baseline="30000" dirty="0" smtClean="0">
                <a:solidFill>
                  <a:schemeClr val="tx1"/>
                </a:solidFill>
              </a:rPr>
              <a:t>nd</a:t>
            </a:r>
            <a:r>
              <a:rPr lang="en-US" sz="3200" dirty="0" smtClean="0">
                <a:solidFill>
                  <a:schemeClr val="tx1"/>
                </a:solidFill>
              </a:rPr>
              <a:t> order CT</a:t>
            </a:r>
            <a:endParaRPr lang="en-AU" sz="3200" dirty="0">
              <a:solidFill>
                <a:schemeClr val="tx1"/>
              </a:solidFill>
            </a:endParaRPr>
          </a:p>
        </p:txBody>
      </p:sp>
      <p:cxnSp>
        <p:nvCxnSpPr>
          <p:cNvPr id="659" name="Straight Arrow Connector 658"/>
          <p:cNvCxnSpPr>
            <a:endCxn id="658" idx="2"/>
          </p:cNvCxnSpPr>
          <p:nvPr/>
        </p:nvCxnSpPr>
        <p:spPr>
          <a:xfrm flipV="1">
            <a:off x="10766381" y="3989454"/>
            <a:ext cx="203369" cy="1116246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Rounded Rectangle 659"/>
          <p:cNvSpPr/>
          <p:nvPr/>
        </p:nvSpPr>
        <p:spPr>
          <a:xfrm>
            <a:off x="10605740" y="5850951"/>
            <a:ext cx="1980000" cy="432000"/>
          </a:xfrm>
          <a:prstGeom prst="roundRect">
            <a:avLst>
              <a:gd name="adj" fmla="val 584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3600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r>
              <a:rPr lang="en-US" sz="3200" baseline="30000" dirty="0" smtClean="0">
                <a:solidFill>
                  <a:schemeClr val="tx1"/>
                </a:solidFill>
              </a:rPr>
              <a:t>st</a:t>
            </a:r>
            <a:r>
              <a:rPr lang="en-US" sz="3200" dirty="0" smtClean="0">
                <a:solidFill>
                  <a:schemeClr val="tx1"/>
                </a:solidFill>
              </a:rPr>
              <a:t> order CT</a:t>
            </a:r>
            <a:endParaRPr lang="en-AU" sz="3200" dirty="0">
              <a:solidFill>
                <a:schemeClr val="tx1"/>
              </a:solidFill>
            </a:endParaRPr>
          </a:p>
        </p:txBody>
      </p:sp>
      <p:cxnSp>
        <p:nvCxnSpPr>
          <p:cNvPr id="661" name="Straight Arrow Connector 660"/>
          <p:cNvCxnSpPr/>
          <p:nvPr/>
        </p:nvCxnSpPr>
        <p:spPr>
          <a:xfrm flipV="1">
            <a:off x="10221575" y="6195333"/>
            <a:ext cx="384165" cy="4679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661"/>
          <p:cNvCxnSpPr>
            <a:endCxn id="660" idx="0"/>
          </p:cNvCxnSpPr>
          <p:nvPr/>
        </p:nvCxnSpPr>
        <p:spPr>
          <a:xfrm>
            <a:off x="11595740" y="5364471"/>
            <a:ext cx="0" cy="48648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3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15" y="1952439"/>
            <a:ext cx="2757755" cy="345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5477702" y="13121575"/>
            <a:ext cx="3505634" cy="3320880"/>
            <a:chOff x="15477702" y="13121575"/>
            <a:chExt cx="3505634" cy="3320880"/>
          </a:xfrm>
        </p:grpSpPr>
        <p:sp>
          <p:nvSpPr>
            <p:cNvPr id="664" name="Line 11"/>
            <p:cNvSpPr>
              <a:spLocks noChangeShapeType="1"/>
            </p:cNvSpPr>
            <p:nvPr/>
          </p:nvSpPr>
          <p:spPr bwMode="auto">
            <a:xfrm flipV="1">
              <a:off x="16062688" y="13122942"/>
              <a:ext cx="0" cy="28124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65" name="Line 13"/>
            <p:cNvSpPr>
              <a:spLocks noChangeShapeType="1"/>
            </p:cNvSpPr>
            <p:nvPr/>
          </p:nvSpPr>
          <p:spPr bwMode="auto">
            <a:xfrm flipV="1">
              <a:off x="16062688" y="13122942"/>
              <a:ext cx="0" cy="28124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66" name="Rectangle 665"/>
            <p:cNvSpPr>
              <a:spLocks noChangeArrowheads="1"/>
            </p:cNvSpPr>
            <p:nvPr/>
          </p:nvSpPr>
          <p:spPr bwMode="auto">
            <a:xfrm>
              <a:off x="16053256" y="15960003"/>
              <a:ext cx="307115" cy="185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-1.0</a:t>
              </a:r>
              <a:endPara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7" name="Rectangle 666"/>
            <p:cNvSpPr>
              <a:spLocks noChangeArrowheads="1"/>
            </p:cNvSpPr>
            <p:nvPr/>
          </p:nvSpPr>
          <p:spPr bwMode="auto">
            <a:xfrm>
              <a:off x="16773685" y="15960003"/>
              <a:ext cx="307115" cy="185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-0.8</a:t>
              </a:r>
              <a:endPara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8" name="Rectangle 667"/>
            <p:cNvSpPr>
              <a:spLocks noChangeArrowheads="1"/>
            </p:cNvSpPr>
            <p:nvPr/>
          </p:nvSpPr>
          <p:spPr bwMode="auto">
            <a:xfrm>
              <a:off x="17493416" y="15960003"/>
              <a:ext cx="307115" cy="185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-0.6</a:t>
              </a:r>
              <a:endPara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9" name="Rectangle 668"/>
            <p:cNvSpPr>
              <a:spLocks noChangeArrowheads="1"/>
            </p:cNvSpPr>
            <p:nvPr/>
          </p:nvSpPr>
          <p:spPr bwMode="auto">
            <a:xfrm>
              <a:off x="18221116" y="15960003"/>
              <a:ext cx="307115" cy="185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-0.4</a:t>
              </a:r>
              <a:endPara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0" name="Rectangle 669"/>
            <p:cNvSpPr>
              <a:spLocks noChangeArrowheads="1"/>
            </p:cNvSpPr>
            <p:nvPr/>
          </p:nvSpPr>
          <p:spPr bwMode="auto">
            <a:xfrm>
              <a:off x="15917366" y="15843560"/>
              <a:ext cx="99386" cy="18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1</a:t>
              </a:r>
              <a:endParaRPr kumimoji="0" lang="en-US" sz="3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1" name="Line 35"/>
            <p:cNvSpPr>
              <a:spLocks noChangeShapeType="1"/>
            </p:cNvSpPr>
            <p:nvPr/>
          </p:nvSpPr>
          <p:spPr bwMode="auto">
            <a:xfrm>
              <a:off x="16062688" y="15541961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2" name="Line 37"/>
            <p:cNvSpPr>
              <a:spLocks noChangeShapeType="1"/>
            </p:cNvSpPr>
            <p:nvPr/>
          </p:nvSpPr>
          <p:spPr bwMode="auto">
            <a:xfrm>
              <a:off x="16062688" y="15320646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3" name="Line 39"/>
            <p:cNvSpPr>
              <a:spLocks noChangeShapeType="1"/>
            </p:cNvSpPr>
            <p:nvPr/>
          </p:nvSpPr>
          <p:spPr bwMode="auto">
            <a:xfrm>
              <a:off x="16062688" y="15156708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4" name="Line 41"/>
            <p:cNvSpPr>
              <a:spLocks noChangeShapeType="1"/>
            </p:cNvSpPr>
            <p:nvPr/>
          </p:nvSpPr>
          <p:spPr bwMode="auto">
            <a:xfrm>
              <a:off x="16062688" y="15033755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5" name="Line 43"/>
            <p:cNvSpPr>
              <a:spLocks noChangeShapeType="1"/>
            </p:cNvSpPr>
            <p:nvPr/>
          </p:nvSpPr>
          <p:spPr bwMode="auto">
            <a:xfrm>
              <a:off x="16062688" y="14935392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6" name="Line 45"/>
            <p:cNvSpPr>
              <a:spLocks noChangeShapeType="1"/>
            </p:cNvSpPr>
            <p:nvPr/>
          </p:nvSpPr>
          <p:spPr bwMode="auto">
            <a:xfrm>
              <a:off x="16062688" y="14845226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7" name="Line 47"/>
            <p:cNvSpPr>
              <a:spLocks noChangeShapeType="1"/>
            </p:cNvSpPr>
            <p:nvPr/>
          </p:nvSpPr>
          <p:spPr bwMode="auto">
            <a:xfrm>
              <a:off x="16062688" y="14771454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8" name="Line 49"/>
            <p:cNvSpPr>
              <a:spLocks noChangeShapeType="1"/>
            </p:cNvSpPr>
            <p:nvPr/>
          </p:nvSpPr>
          <p:spPr bwMode="auto">
            <a:xfrm>
              <a:off x="16062688" y="14705879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79" name="Line 51"/>
            <p:cNvSpPr>
              <a:spLocks noChangeShapeType="1"/>
            </p:cNvSpPr>
            <p:nvPr/>
          </p:nvSpPr>
          <p:spPr bwMode="auto">
            <a:xfrm>
              <a:off x="16062688" y="14648501"/>
              <a:ext cx="20589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0" name="Line 53"/>
            <p:cNvSpPr>
              <a:spLocks noChangeShapeType="1"/>
            </p:cNvSpPr>
            <p:nvPr/>
          </p:nvSpPr>
          <p:spPr bwMode="auto">
            <a:xfrm>
              <a:off x="16062688" y="14648501"/>
              <a:ext cx="51472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1" name="Rectangle 680"/>
            <p:cNvSpPr>
              <a:spLocks noChangeArrowheads="1"/>
            </p:cNvSpPr>
            <p:nvPr/>
          </p:nvSpPr>
          <p:spPr bwMode="auto">
            <a:xfrm>
              <a:off x="15796772" y="14561068"/>
              <a:ext cx="198772" cy="18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10</a:t>
              </a:r>
              <a:endParaRPr kumimoji="0" lang="en-US" sz="3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2" name="Line 57"/>
            <p:cNvSpPr>
              <a:spLocks noChangeShapeType="1"/>
            </p:cNvSpPr>
            <p:nvPr/>
          </p:nvSpPr>
          <p:spPr bwMode="auto">
            <a:xfrm>
              <a:off x="16062688" y="14263247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3" name="Line 59"/>
            <p:cNvSpPr>
              <a:spLocks noChangeShapeType="1"/>
            </p:cNvSpPr>
            <p:nvPr/>
          </p:nvSpPr>
          <p:spPr bwMode="auto">
            <a:xfrm>
              <a:off x="16062688" y="14033735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4" name="Line 61"/>
            <p:cNvSpPr>
              <a:spLocks noChangeShapeType="1"/>
            </p:cNvSpPr>
            <p:nvPr/>
          </p:nvSpPr>
          <p:spPr bwMode="auto">
            <a:xfrm>
              <a:off x="16062688" y="13877994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5" name="Line 63"/>
            <p:cNvSpPr>
              <a:spLocks noChangeShapeType="1"/>
            </p:cNvSpPr>
            <p:nvPr/>
          </p:nvSpPr>
          <p:spPr bwMode="auto">
            <a:xfrm>
              <a:off x="16062688" y="13746844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6" name="Line 65"/>
            <p:cNvSpPr>
              <a:spLocks noChangeShapeType="1"/>
            </p:cNvSpPr>
            <p:nvPr/>
          </p:nvSpPr>
          <p:spPr bwMode="auto">
            <a:xfrm>
              <a:off x="16062688" y="13648481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7" name="Line 67"/>
            <p:cNvSpPr>
              <a:spLocks noChangeShapeType="1"/>
            </p:cNvSpPr>
            <p:nvPr/>
          </p:nvSpPr>
          <p:spPr bwMode="auto">
            <a:xfrm>
              <a:off x="16062688" y="13558315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8" name="Line 69"/>
            <p:cNvSpPr>
              <a:spLocks noChangeShapeType="1"/>
            </p:cNvSpPr>
            <p:nvPr/>
          </p:nvSpPr>
          <p:spPr bwMode="auto">
            <a:xfrm>
              <a:off x="16062688" y="13484543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89" name="Line 71"/>
            <p:cNvSpPr>
              <a:spLocks noChangeShapeType="1"/>
            </p:cNvSpPr>
            <p:nvPr/>
          </p:nvSpPr>
          <p:spPr bwMode="auto">
            <a:xfrm>
              <a:off x="16062688" y="13418968"/>
              <a:ext cx="20589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90" name="Line 73"/>
            <p:cNvSpPr>
              <a:spLocks noChangeShapeType="1"/>
            </p:cNvSpPr>
            <p:nvPr/>
          </p:nvSpPr>
          <p:spPr bwMode="auto">
            <a:xfrm>
              <a:off x="16062688" y="13361590"/>
              <a:ext cx="20589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91" name="Line 75"/>
            <p:cNvSpPr>
              <a:spLocks noChangeShapeType="1"/>
            </p:cNvSpPr>
            <p:nvPr/>
          </p:nvSpPr>
          <p:spPr bwMode="auto">
            <a:xfrm>
              <a:off x="16062688" y="13361590"/>
              <a:ext cx="51472" cy="13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692" name="Rectangle 691"/>
            <p:cNvSpPr>
              <a:spLocks noChangeArrowheads="1"/>
            </p:cNvSpPr>
            <p:nvPr/>
          </p:nvSpPr>
          <p:spPr bwMode="auto">
            <a:xfrm>
              <a:off x="15702227" y="13274157"/>
              <a:ext cx="298159" cy="18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100</a:t>
              </a:r>
              <a:endParaRPr kumimoji="0" lang="en-US" sz="3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3" name="Group 692"/>
            <p:cNvGrpSpPr/>
            <p:nvPr/>
          </p:nvGrpSpPr>
          <p:grpSpPr>
            <a:xfrm>
              <a:off x="18930148" y="13121575"/>
              <a:ext cx="53188" cy="2813836"/>
              <a:chOff x="5496788" y="11489134"/>
              <a:chExt cx="53188" cy="3269753"/>
            </a:xfrm>
          </p:grpSpPr>
          <p:sp>
            <p:nvSpPr>
              <p:cNvPr id="694" name="Line 10"/>
              <p:cNvSpPr>
                <a:spLocks noChangeShapeType="1"/>
              </p:cNvSpPr>
              <p:nvPr/>
            </p:nvSpPr>
            <p:spPr bwMode="auto">
              <a:xfrm flipV="1">
                <a:off x="5548260" y="11490722"/>
                <a:ext cx="1716" cy="326816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5" name="Line 36"/>
              <p:cNvSpPr>
                <a:spLocks noChangeShapeType="1"/>
              </p:cNvSpPr>
              <p:nvPr/>
            </p:nvSpPr>
            <p:spPr bwMode="auto">
              <a:xfrm flipH="1">
                <a:off x="5527671" y="1430168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6" name="Line 38"/>
              <p:cNvSpPr>
                <a:spLocks noChangeShapeType="1"/>
              </p:cNvSpPr>
              <p:nvPr/>
            </p:nvSpPr>
            <p:spPr bwMode="auto">
              <a:xfrm flipH="1">
                <a:off x="5527671" y="140445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7" name="Line 40"/>
              <p:cNvSpPr>
                <a:spLocks noChangeShapeType="1"/>
              </p:cNvSpPr>
              <p:nvPr/>
            </p:nvSpPr>
            <p:spPr bwMode="auto">
              <a:xfrm flipH="1">
                <a:off x="5527671" y="138540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8" name="Line 42"/>
              <p:cNvSpPr>
                <a:spLocks noChangeShapeType="1"/>
              </p:cNvSpPr>
              <p:nvPr/>
            </p:nvSpPr>
            <p:spPr bwMode="auto">
              <a:xfrm flipH="1">
                <a:off x="5527671" y="1371113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9" name="Line 44"/>
              <p:cNvSpPr>
                <a:spLocks noChangeShapeType="1"/>
              </p:cNvSpPr>
              <p:nvPr/>
            </p:nvSpPr>
            <p:spPr bwMode="auto">
              <a:xfrm flipH="1">
                <a:off x="5527671" y="1359683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0" name="Line 46"/>
              <p:cNvSpPr>
                <a:spLocks noChangeShapeType="1"/>
              </p:cNvSpPr>
              <p:nvPr/>
            </p:nvSpPr>
            <p:spPr bwMode="auto">
              <a:xfrm flipH="1">
                <a:off x="5527671" y="1349206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1" name="Line 48"/>
              <p:cNvSpPr>
                <a:spLocks noChangeShapeType="1"/>
              </p:cNvSpPr>
              <p:nvPr/>
            </p:nvSpPr>
            <p:spPr bwMode="auto">
              <a:xfrm flipH="1">
                <a:off x="5527671" y="1340633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2" name="Line 50"/>
              <p:cNvSpPr>
                <a:spLocks noChangeShapeType="1"/>
              </p:cNvSpPr>
              <p:nvPr/>
            </p:nvSpPr>
            <p:spPr bwMode="auto">
              <a:xfrm flipH="1">
                <a:off x="5527671" y="1333013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3" name="Line 52"/>
              <p:cNvSpPr>
                <a:spLocks noChangeShapeType="1"/>
              </p:cNvSpPr>
              <p:nvPr/>
            </p:nvSpPr>
            <p:spPr bwMode="auto">
              <a:xfrm flipH="1">
                <a:off x="5527671" y="13263463"/>
                <a:ext cx="20589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4" name="Line 54"/>
              <p:cNvSpPr>
                <a:spLocks noChangeShapeType="1"/>
              </p:cNvSpPr>
              <p:nvPr/>
            </p:nvSpPr>
            <p:spPr bwMode="auto">
              <a:xfrm flipH="1">
                <a:off x="5496788" y="13263463"/>
                <a:ext cx="51472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5" name="Line 58"/>
              <p:cNvSpPr>
                <a:spLocks noChangeShapeType="1"/>
              </p:cNvSpPr>
              <p:nvPr/>
            </p:nvSpPr>
            <p:spPr bwMode="auto">
              <a:xfrm flipH="1">
                <a:off x="5527671" y="1281578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6" name="Line 60"/>
              <p:cNvSpPr>
                <a:spLocks noChangeShapeType="1"/>
              </p:cNvSpPr>
              <p:nvPr/>
            </p:nvSpPr>
            <p:spPr bwMode="auto">
              <a:xfrm flipH="1">
                <a:off x="5527671" y="1254908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7" name="Line 62"/>
              <p:cNvSpPr>
                <a:spLocks noChangeShapeType="1"/>
              </p:cNvSpPr>
              <p:nvPr/>
            </p:nvSpPr>
            <p:spPr bwMode="auto">
              <a:xfrm flipH="1">
                <a:off x="5527671" y="123681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8" name="Line 64"/>
              <p:cNvSpPr>
                <a:spLocks noChangeShapeType="1"/>
              </p:cNvSpPr>
              <p:nvPr/>
            </p:nvSpPr>
            <p:spPr bwMode="auto">
              <a:xfrm flipH="1">
                <a:off x="5527671" y="122157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9" name="Line 66"/>
              <p:cNvSpPr>
                <a:spLocks noChangeShapeType="1"/>
              </p:cNvSpPr>
              <p:nvPr/>
            </p:nvSpPr>
            <p:spPr bwMode="auto">
              <a:xfrm flipH="1">
                <a:off x="5527671" y="121014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0" name="Line 68"/>
              <p:cNvSpPr>
                <a:spLocks noChangeShapeType="1"/>
              </p:cNvSpPr>
              <p:nvPr/>
            </p:nvSpPr>
            <p:spPr bwMode="auto">
              <a:xfrm flipH="1">
                <a:off x="5527671" y="11996638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1" name="Line 70"/>
              <p:cNvSpPr>
                <a:spLocks noChangeShapeType="1"/>
              </p:cNvSpPr>
              <p:nvPr/>
            </p:nvSpPr>
            <p:spPr bwMode="auto">
              <a:xfrm flipH="1">
                <a:off x="5527671" y="119109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2" name="Line 72"/>
              <p:cNvSpPr>
                <a:spLocks noChangeShapeType="1"/>
              </p:cNvSpPr>
              <p:nvPr/>
            </p:nvSpPr>
            <p:spPr bwMode="auto">
              <a:xfrm flipH="1">
                <a:off x="5527671" y="11834713"/>
                <a:ext cx="20589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3" name="Line 74"/>
              <p:cNvSpPr>
                <a:spLocks noChangeShapeType="1"/>
              </p:cNvSpPr>
              <p:nvPr/>
            </p:nvSpPr>
            <p:spPr bwMode="auto">
              <a:xfrm flipH="1">
                <a:off x="5527671" y="11768038"/>
                <a:ext cx="20589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4" name="Line 76"/>
              <p:cNvSpPr>
                <a:spLocks noChangeShapeType="1"/>
              </p:cNvSpPr>
              <p:nvPr/>
            </p:nvSpPr>
            <p:spPr bwMode="auto">
              <a:xfrm flipH="1">
                <a:off x="5496788" y="11768038"/>
                <a:ext cx="51472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5" name="Line 103"/>
              <p:cNvSpPr>
                <a:spLocks noChangeShapeType="1"/>
              </p:cNvSpPr>
              <p:nvPr/>
            </p:nvSpPr>
            <p:spPr bwMode="auto">
              <a:xfrm flipV="1">
                <a:off x="5548260" y="11489134"/>
                <a:ext cx="1716" cy="326975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16" name="Line 104"/>
            <p:cNvSpPr>
              <a:spLocks noChangeShapeType="1"/>
            </p:cNvSpPr>
            <p:nvPr/>
          </p:nvSpPr>
          <p:spPr bwMode="auto">
            <a:xfrm flipV="1">
              <a:off x="16062688" y="13122942"/>
              <a:ext cx="0" cy="28124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17" name="Rectangle 716"/>
            <p:cNvSpPr>
              <a:spLocks noChangeArrowheads="1"/>
            </p:cNvSpPr>
            <p:nvPr/>
          </p:nvSpPr>
          <p:spPr bwMode="auto">
            <a:xfrm>
              <a:off x="17210959" y="16196234"/>
              <a:ext cx="5092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V</a:t>
              </a:r>
              <a:r>
                <a:rPr kumimoji="0" lang="en-US" sz="1600" i="1" u="none" strike="noStrike" cap="none" normalizeH="0" baseline="-2500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r</a:t>
              </a:r>
              <a:r>
                <a:rPr kumimoji="0" lang="en-US" sz="160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 </a:t>
              </a:r>
              <a:r>
                <a:rPr kumimoji="0" lang="en-US" sz="160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(V)</a:t>
              </a:r>
              <a:endParaRPr kumimoji="0" lang="en-US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8" name="Rectangle 717"/>
            <p:cNvSpPr>
              <a:spLocks noChangeArrowheads="1"/>
            </p:cNvSpPr>
            <p:nvPr/>
          </p:nvSpPr>
          <p:spPr bwMode="auto">
            <a:xfrm rot="16200000">
              <a:off x="15210482" y="14522581"/>
              <a:ext cx="78066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sz="1600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V</a:t>
              </a:r>
              <a:r>
                <a:rPr kumimoji="0" lang="en-US" sz="1600" i="1" u="none" strike="noStrike" cap="none" normalizeH="0" baseline="-2500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t</a:t>
              </a:r>
              <a:r>
                <a:rPr kumimoji="0" lang="en-US" sz="160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 </a:t>
              </a:r>
              <a:r>
                <a:rPr kumimoji="0" lang="en-US" sz="160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itchFamily="34" charset="0"/>
                  <a:cs typeface="Arial" pitchFamily="34" charset="0"/>
                </a:rPr>
                <a:t>(GHz)</a:t>
              </a:r>
              <a:endParaRPr kumimoji="0" lang="en-US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9" name="Straight Arrow Connector 718"/>
            <p:cNvCxnSpPr>
              <a:stCxn id="743" idx="5"/>
            </p:cNvCxnSpPr>
            <p:nvPr/>
          </p:nvCxnSpPr>
          <p:spPr>
            <a:xfrm>
              <a:off x="16241769" y="13327338"/>
              <a:ext cx="281635" cy="275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Arrow Connector 719"/>
            <p:cNvCxnSpPr>
              <a:stCxn id="750" idx="2"/>
            </p:cNvCxnSpPr>
            <p:nvPr/>
          </p:nvCxnSpPr>
          <p:spPr>
            <a:xfrm flipH="1" flipV="1">
              <a:off x="18401780" y="15477753"/>
              <a:ext cx="376390" cy="187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1" name="Freeform 720"/>
            <p:cNvSpPr/>
            <p:nvPr/>
          </p:nvSpPr>
          <p:spPr>
            <a:xfrm>
              <a:off x="16204218" y="13272720"/>
              <a:ext cx="2633049" cy="2412586"/>
            </a:xfrm>
            <a:custGeom>
              <a:avLst/>
              <a:gdLst>
                <a:gd name="connsiteX0" fmla="*/ 4401178 w 4401178"/>
                <a:gd name="connsiteY0" fmla="*/ 2803490 h 2803490"/>
                <a:gd name="connsiteX1" fmla="*/ 4355960 w 4401178"/>
                <a:gd name="connsiteY1" fmla="*/ 2240782 h 2803490"/>
                <a:gd name="connsiteX2" fmla="*/ 4225331 w 4401178"/>
                <a:gd name="connsiteY2" fmla="*/ 1723292 h 2803490"/>
                <a:gd name="connsiteX3" fmla="*/ 3928905 w 4401178"/>
                <a:gd name="connsiteY3" fmla="*/ 1065125 h 2803490"/>
                <a:gd name="connsiteX4" fmla="*/ 3622430 w 4401178"/>
                <a:gd name="connsiteY4" fmla="*/ 688312 h 2803490"/>
                <a:gd name="connsiteX5" fmla="*/ 3320980 w 4401178"/>
                <a:gd name="connsiteY5" fmla="*/ 462224 h 2803490"/>
                <a:gd name="connsiteX6" fmla="*/ 2999433 w 4401178"/>
                <a:gd name="connsiteY6" fmla="*/ 316523 h 2803490"/>
                <a:gd name="connsiteX7" fmla="*/ 1743389 w 4401178"/>
                <a:gd name="connsiteY7" fmla="*/ 80386 h 2803490"/>
                <a:gd name="connsiteX8" fmla="*/ 0 w 4401178"/>
                <a:gd name="connsiteY8" fmla="*/ 0 h 2803490"/>
                <a:gd name="connsiteX0" fmla="*/ 4401178 w 4401178"/>
                <a:gd name="connsiteY0" fmla="*/ 2803490 h 2803490"/>
                <a:gd name="connsiteX1" fmla="*/ 4355960 w 4401178"/>
                <a:gd name="connsiteY1" fmla="*/ 2240782 h 2803490"/>
                <a:gd name="connsiteX2" fmla="*/ 4225331 w 4401178"/>
                <a:gd name="connsiteY2" fmla="*/ 1723292 h 2803490"/>
                <a:gd name="connsiteX3" fmla="*/ 3928905 w 4401178"/>
                <a:gd name="connsiteY3" fmla="*/ 1065125 h 2803490"/>
                <a:gd name="connsiteX4" fmla="*/ 3622430 w 4401178"/>
                <a:gd name="connsiteY4" fmla="*/ 688312 h 2803490"/>
                <a:gd name="connsiteX5" fmla="*/ 3315956 w 4401178"/>
                <a:gd name="connsiteY5" fmla="*/ 472272 h 2803490"/>
                <a:gd name="connsiteX6" fmla="*/ 2999433 w 4401178"/>
                <a:gd name="connsiteY6" fmla="*/ 316523 h 2803490"/>
                <a:gd name="connsiteX7" fmla="*/ 1743389 w 4401178"/>
                <a:gd name="connsiteY7" fmla="*/ 80386 h 2803490"/>
                <a:gd name="connsiteX8" fmla="*/ 0 w 4401178"/>
                <a:gd name="connsiteY8" fmla="*/ 0 h 2803490"/>
                <a:gd name="connsiteX0" fmla="*/ 4401178 w 4401178"/>
                <a:gd name="connsiteY0" fmla="*/ 2803490 h 2803490"/>
                <a:gd name="connsiteX1" fmla="*/ 4355960 w 4401178"/>
                <a:gd name="connsiteY1" fmla="*/ 2240782 h 2803490"/>
                <a:gd name="connsiteX2" fmla="*/ 4225331 w 4401178"/>
                <a:gd name="connsiteY2" fmla="*/ 1723292 h 2803490"/>
                <a:gd name="connsiteX3" fmla="*/ 3928905 w 4401178"/>
                <a:gd name="connsiteY3" fmla="*/ 1065125 h 2803490"/>
                <a:gd name="connsiteX4" fmla="*/ 3622430 w 4401178"/>
                <a:gd name="connsiteY4" fmla="*/ 688312 h 2803490"/>
                <a:gd name="connsiteX5" fmla="*/ 3315956 w 4401178"/>
                <a:gd name="connsiteY5" fmla="*/ 472272 h 2803490"/>
                <a:gd name="connsiteX6" fmla="*/ 2838659 w 4401178"/>
                <a:gd name="connsiteY6" fmla="*/ 532563 h 2803490"/>
                <a:gd name="connsiteX7" fmla="*/ 1743389 w 4401178"/>
                <a:gd name="connsiteY7" fmla="*/ 80386 h 2803490"/>
                <a:gd name="connsiteX8" fmla="*/ 0 w 4401178"/>
                <a:gd name="connsiteY8" fmla="*/ 0 h 2803490"/>
                <a:gd name="connsiteX0" fmla="*/ 4401178 w 4401178"/>
                <a:gd name="connsiteY0" fmla="*/ 2803490 h 2803490"/>
                <a:gd name="connsiteX1" fmla="*/ 4355960 w 4401178"/>
                <a:gd name="connsiteY1" fmla="*/ 2240782 h 2803490"/>
                <a:gd name="connsiteX2" fmla="*/ 4225331 w 4401178"/>
                <a:gd name="connsiteY2" fmla="*/ 1723292 h 2803490"/>
                <a:gd name="connsiteX3" fmla="*/ 3928905 w 4401178"/>
                <a:gd name="connsiteY3" fmla="*/ 1065125 h 2803490"/>
                <a:gd name="connsiteX4" fmla="*/ 3622430 w 4401178"/>
                <a:gd name="connsiteY4" fmla="*/ 688312 h 2803490"/>
                <a:gd name="connsiteX5" fmla="*/ 3315956 w 4401178"/>
                <a:gd name="connsiteY5" fmla="*/ 472272 h 2803490"/>
                <a:gd name="connsiteX6" fmla="*/ 2682910 w 4401178"/>
                <a:gd name="connsiteY6" fmla="*/ 211016 h 2803490"/>
                <a:gd name="connsiteX7" fmla="*/ 1743389 w 4401178"/>
                <a:gd name="connsiteY7" fmla="*/ 80386 h 2803490"/>
                <a:gd name="connsiteX8" fmla="*/ 0 w 4401178"/>
                <a:gd name="connsiteY8" fmla="*/ 0 h 280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1178" h="2803490">
                  <a:moveTo>
                    <a:pt x="4401178" y="2803490"/>
                  </a:moveTo>
                  <a:cubicBezTo>
                    <a:pt x="4393223" y="2612152"/>
                    <a:pt x="4385268" y="2420815"/>
                    <a:pt x="4355960" y="2240782"/>
                  </a:cubicBezTo>
                  <a:cubicBezTo>
                    <a:pt x="4326652" y="2060749"/>
                    <a:pt x="4296507" y="1919235"/>
                    <a:pt x="4225331" y="1723292"/>
                  </a:cubicBezTo>
                  <a:cubicBezTo>
                    <a:pt x="4154155" y="1527349"/>
                    <a:pt x="4029388" y="1237622"/>
                    <a:pt x="3928905" y="1065125"/>
                  </a:cubicBezTo>
                  <a:cubicBezTo>
                    <a:pt x="3828421" y="892628"/>
                    <a:pt x="3724588" y="787121"/>
                    <a:pt x="3622430" y="688312"/>
                  </a:cubicBezTo>
                  <a:cubicBezTo>
                    <a:pt x="3520272" y="589503"/>
                    <a:pt x="3472543" y="551821"/>
                    <a:pt x="3315956" y="472272"/>
                  </a:cubicBezTo>
                  <a:cubicBezTo>
                    <a:pt x="3159369" y="392723"/>
                    <a:pt x="2945004" y="276330"/>
                    <a:pt x="2682910" y="211016"/>
                  </a:cubicBezTo>
                  <a:cubicBezTo>
                    <a:pt x="2420816" y="145702"/>
                    <a:pt x="2190541" y="115555"/>
                    <a:pt x="1743389" y="80386"/>
                  </a:cubicBezTo>
                  <a:cubicBezTo>
                    <a:pt x="1296237" y="45217"/>
                    <a:pt x="276330" y="7536"/>
                    <a:pt x="0" y="0"/>
                  </a:cubicBezTo>
                </a:path>
              </a:pathLst>
            </a:custGeom>
            <a:noFill/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/>
            </a:p>
          </p:txBody>
        </p:sp>
        <p:sp>
          <p:nvSpPr>
            <p:cNvPr id="722" name="Line 8"/>
            <p:cNvSpPr>
              <a:spLocks noChangeShapeType="1"/>
            </p:cNvSpPr>
            <p:nvPr/>
          </p:nvSpPr>
          <p:spPr bwMode="auto">
            <a:xfrm flipV="1">
              <a:off x="16197993" y="13121575"/>
              <a:ext cx="275009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3" name="Line 9"/>
            <p:cNvSpPr>
              <a:spLocks noChangeShapeType="1"/>
            </p:cNvSpPr>
            <p:nvPr/>
          </p:nvSpPr>
          <p:spPr bwMode="auto">
            <a:xfrm>
              <a:off x="16197993" y="15935412"/>
              <a:ext cx="2751122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4" name="Line 12"/>
            <p:cNvSpPr>
              <a:spLocks noChangeShapeType="1"/>
            </p:cNvSpPr>
            <p:nvPr/>
          </p:nvSpPr>
          <p:spPr bwMode="auto">
            <a:xfrm flipV="1">
              <a:off x="16197993" y="15930119"/>
              <a:ext cx="2750096" cy="52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5" name="Line 14"/>
            <p:cNvSpPr>
              <a:spLocks noChangeShapeType="1"/>
            </p:cNvSpPr>
            <p:nvPr/>
          </p:nvSpPr>
          <p:spPr bwMode="auto">
            <a:xfrm flipV="1">
              <a:off x="16062688" y="15894427"/>
              <a:ext cx="1027" cy="409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6" name="Line 15"/>
            <p:cNvSpPr>
              <a:spLocks noChangeShapeType="1"/>
            </p:cNvSpPr>
            <p:nvPr/>
          </p:nvSpPr>
          <p:spPr bwMode="auto">
            <a:xfrm>
              <a:off x="16062688" y="13121576"/>
              <a:ext cx="1027" cy="409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7" name="Line 17"/>
            <p:cNvSpPr>
              <a:spLocks noChangeShapeType="1"/>
            </p:cNvSpPr>
            <p:nvPr/>
          </p:nvSpPr>
          <p:spPr bwMode="auto">
            <a:xfrm flipV="1">
              <a:off x="16918561" y="15894427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8" name="Line 18"/>
            <p:cNvSpPr>
              <a:spLocks noChangeShapeType="1"/>
            </p:cNvSpPr>
            <p:nvPr/>
          </p:nvSpPr>
          <p:spPr bwMode="auto">
            <a:xfrm>
              <a:off x="16918561" y="13121576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29" name="Line 20"/>
            <p:cNvSpPr>
              <a:spLocks noChangeShapeType="1"/>
            </p:cNvSpPr>
            <p:nvPr/>
          </p:nvSpPr>
          <p:spPr bwMode="auto">
            <a:xfrm flipV="1">
              <a:off x="17645288" y="15894427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0" name="Line 21"/>
            <p:cNvSpPr>
              <a:spLocks noChangeShapeType="1"/>
            </p:cNvSpPr>
            <p:nvPr/>
          </p:nvSpPr>
          <p:spPr bwMode="auto">
            <a:xfrm>
              <a:off x="17645288" y="13121576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1" name="Line 23"/>
            <p:cNvSpPr>
              <a:spLocks noChangeShapeType="1"/>
            </p:cNvSpPr>
            <p:nvPr/>
          </p:nvSpPr>
          <p:spPr bwMode="auto">
            <a:xfrm flipV="1">
              <a:off x="18372015" y="15894427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2" name="Line 24"/>
            <p:cNvSpPr>
              <a:spLocks noChangeShapeType="1"/>
            </p:cNvSpPr>
            <p:nvPr/>
          </p:nvSpPr>
          <p:spPr bwMode="auto">
            <a:xfrm>
              <a:off x="18372015" y="13121576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3" name="Line 29"/>
            <p:cNvSpPr>
              <a:spLocks noChangeShapeType="1"/>
            </p:cNvSpPr>
            <p:nvPr/>
          </p:nvSpPr>
          <p:spPr bwMode="auto">
            <a:xfrm>
              <a:off x="16062688" y="15935412"/>
              <a:ext cx="12318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4" name="Line 30"/>
            <p:cNvSpPr>
              <a:spLocks noChangeShapeType="1"/>
            </p:cNvSpPr>
            <p:nvPr/>
          </p:nvSpPr>
          <p:spPr bwMode="auto">
            <a:xfrm flipH="1">
              <a:off x="18958630" y="15935412"/>
              <a:ext cx="12318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5" name="Line 31"/>
            <p:cNvSpPr>
              <a:spLocks noChangeShapeType="1"/>
            </p:cNvSpPr>
            <p:nvPr/>
          </p:nvSpPr>
          <p:spPr bwMode="auto">
            <a:xfrm>
              <a:off x="16062688" y="15935412"/>
              <a:ext cx="30794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6" name="Line 32"/>
            <p:cNvSpPr>
              <a:spLocks noChangeShapeType="1"/>
            </p:cNvSpPr>
            <p:nvPr/>
          </p:nvSpPr>
          <p:spPr bwMode="auto">
            <a:xfrm flipH="1">
              <a:off x="18940154" y="15935412"/>
              <a:ext cx="30794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7" name="Line 95"/>
            <p:cNvSpPr>
              <a:spLocks noChangeShapeType="1"/>
            </p:cNvSpPr>
            <p:nvPr/>
          </p:nvSpPr>
          <p:spPr bwMode="auto">
            <a:xfrm>
              <a:off x="16062688" y="13121576"/>
              <a:ext cx="12318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8" name="Line 96"/>
            <p:cNvSpPr>
              <a:spLocks noChangeShapeType="1"/>
            </p:cNvSpPr>
            <p:nvPr/>
          </p:nvSpPr>
          <p:spPr bwMode="auto">
            <a:xfrm flipH="1">
              <a:off x="18958630" y="13121576"/>
              <a:ext cx="12318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39" name="Line 97"/>
            <p:cNvSpPr>
              <a:spLocks noChangeShapeType="1"/>
            </p:cNvSpPr>
            <p:nvPr/>
          </p:nvSpPr>
          <p:spPr bwMode="auto">
            <a:xfrm>
              <a:off x="16062688" y="13121576"/>
              <a:ext cx="30794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40" name="Line 98"/>
            <p:cNvSpPr>
              <a:spLocks noChangeShapeType="1"/>
            </p:cNvSpPr>
            <p:nvPr/>
          </p:nvSpPr>
          <p:spPr bwMode="auto">
            <a:xfrm flipH="1">
              <a:off x="18940154" y="13121576"/>
              <a:ext cx="30794" cy="13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41" name="Line 101"/>
            <p:cNvSpPr>
              <a:spLocks noChangeShapeType="1"/>
            </p:cNvSpPr>
            <p:nvPr/>
          </p:nvSpPr>
          <p:spPr bwMode="auto">
            <a:xfrm>
              <a:off x="16061663" y="13123441"/>
              <a:ext cx="29199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42" name="Line 102"/>
            <p:cNvSpPr>
              <a:spLocks noChangeShapeType="1"/>
            </p:cNvSpPr>
            <p:nvPr/>
          </p:nvSpPr>
          <p:spPr bwMode="auto">
            <a:xfrm flipV="1">
              <a:off x="16062688" y="15930119"/>
              <a:ext cx="29189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6136085" y="13212141"/>
              <a:ext cx="2765901" cy="2520255"/>
              <a:chOff x="16136085" y="13212141"/>
              <a:chExt cx="2765901" cy="2520255"/>
            </a:xfrm>
          </p:grpSpPr>
          <p:sp>
            <p:nvSpPr>
              <p:cNvPr id="743" name="Oval 742"/>
              <p:cNvSpPr>
                <a:spLocks noChangeArrowheads="1"/>
              </p:cNvSpPr>
              <p:nvPr/>
            </p:nvSpPr>
            <p:spPr bwMode="auto">
              <a:xfrm>
                <a:off x="16136085" y="13212141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4" name="Oval 743"/>
              <p:cNvSpPr>
                <a:spLocks noChangeArrowheads="1"/>
              </p:cNvSpPr>
              <p:nvPr/>
            </p:nvSpPr>
            <p:spPr bwMode="auto">
              <a:xfrm>
                <a:off x="17946745" y="13490835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5" name="Oval 744"/>
              <p:cNvSpPr>
                <a:spLocks noChangeArrowheads="1"/>
              </p:cNvSpPr>
              <p:nvPr/>
            </p:nvSpPr>
            <p:spPr bwMode="auto">
              <a:xfrm>
                <a:off x="18125347" y="13613788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6" name="Oval 745"/>
              <p:cNvSpPr>
                <a:spLocks noChangeArrowheads="1"/>
              </p:cNvSpPr>
              <p:nvPr/>
            </p:nvSpPr>
            <p:spPr bwMode="auto">
              <a:xfrm>
                <a:off x="18310108" y="13810514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7" name="Oval 746"/>
              <p:cNvSpPr>
                <a:spLocks noChangeArrowheads="1"/>
              </p:cNvSpPr>
              <p:nvPr/>
            </p:nvSpPr>
            <p:spPr bwMode="auto">
              <a:xfrm>
                <a:off x="18488711" y="14130192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>
                <a:off x="18667313" y="14695777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49" name="Oval 748"/>
              <p:cNvSpPr>
                <a:spLocks noChangeArrowheads="1"/>
              </p:cNvSpPr>
              <p:nvPr/>
            </p:nvSpPr>
            <p:spPr bwMode="auto">
              <a:xfrm>
                <a:off x="18741218" y="15138409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>
                <a:off x="18778170" y="15597434"/>
                <a:ext cx="123816" cy="13496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1" name="Line 18"/>
            <p:cNvSpPr>
              <a:spLocks noChangeShapeType="1"/>
            </p:cNvSpPr>
            <p:nvPr/>
          </p:nvSpPr>
          <p:spPr bwMode="auto">
            <a:xfrm>
              <a:off x="16203213" y="15889134"/>
              <a:ext cx="1243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2" name="Line 18"/>
            <p:cNvSpPr>
              <a:spLocks noChangeShapeType="1"/>
            </p:cNvSpPr>
            <p:nvPr/>
          </p:nvSpPr>
          <p:spPr bwMode="auto">
            <a:xfrm>
              <a:off x="16212876" y="13123441"/>
              <a:ext cx="1027" cy="40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893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7861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6793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572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94654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358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52515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447" algn="l" defTabSz="557861" rtl="0" eaLnBrk="1" latinLnBrk="0" hangingPunct="1">
                <a:defRPr sz="10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cxnSp>
          <p:nvCxnSpPr>
            <p:cNvPr id="753" name="Straight Arrow Connector 752"/>
            <p:cNvCxnSpPr>
              <a:stCxn id="747" idx="3"/>
            </p:cNvCxnSpPr>
            <p:nvPr/>
          </p:nvCxnSpPr>
          <p:spPr>
            <a:xfrm flipH="1">
              <a:off x="18177795" y="14245389"/>
              <a:ext cx="329048" cy="2311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4" name="Group 753"/>
            <p:cNvGrpSpPr/>
            <p:nvPr/>
          </p:nvGrpSpPr>
          <p:grpSpPr>
            <a:xfrm>
              <a:off x="16579069" y="14436324"/>
              <a:ext cx="1586403" cy="521498"/>
              <a:chOff x="-4542441" y="12373310"/>
              <a:chExt cx="1297427" cy="426503"/>
            </a:xfrm>
          </p:grpSpPr>
          <p:pic>
            <p:nvPicPr>
              <p:cNvPr id="755" name="Picture 754"/>
              <p:cNvPicPr>
                <a:picLocks noChangeAspect="1" noChangeArrowheads="1"/>
              </p:cNvPicPr>
              <p:nvPr/>
            </p:nvPicPr>
            <p:blipFill rotWithShape="1">
              <a:blip r:embed="rId16" cstate="print"/>
              <a:srcRect r="19871" b="21789"/>
              <a:stretch/>
            </p:blipFill>
            <p:spPr bwMode="auto">
              <a:xfrm>
                <a:off x="-4535995" y="12378183"/>
                <a:ext cx="1290981" cy="42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56" name="Rectangle 755"/>
              <p:cNvSpPr/>
              <p:nvPr/>
            </p:nvSpPr>
            <p:spPr>
              <a:xfrm>
                <a:off x="-4542441" y="12373310"/>
                <a:ext cx="1291055" cy="420924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</p:grpSp>
        <p:grpSp>
          <p:nvGrpSpPr>
            <p:cNvPr id="757" name="Group 756"/>
            <p:cNvGrpSpPr/>
            <p:nvPr/>
          </p:nvGrpSpPr>
          <p:grpSpPr>
            <a:xfrm>
              <a:off x="16786238" y="15161306"/>
              <a:ext cx="1584880" cy="517928"/>
              <a:chOff x="-3205741" y="12376230"/>
              <a:chExt cx="1296180" cy="423583"/>
            </a:xfrm>
          </p:grpSpPr>
          <p:pic>
            <p:nvPicPr>
              <p:cNvPr id="758" name="Picture 757"/>
              <p:cNvPicPr>
                <a:picLocks noChangeAspect="1" noChangeArrowheads="1"/>
              </p:cNvPicPr>
              <p:nvPr/>
            </p:nvPicPr>
            <p:blipFill rotWithShape="1">
              <a:blip r:embed="rId17" cstate="print"/>
              <a:srcRect r="20175" b="25833"/>
              <a:stretch/>
            </p:blipFill>
            <p:spPr bwMode="auto">
              <a:xfrm>
                <a:off x="-3205741" y="12376230"/>
                <a:ext cx="1290980" cy="423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59" name="Rectangle 758"/>
              <p:cNvSpPr>
                <a:spLocks noChangeAspect="1"/>
              </p:cNvSpPr>
              <p:nvPr/>
            </p:nvSpPr>
            <p:spPr>
              <a:xfrm>
                <a:off x="-3200121" y="12376230"/>
                <a:ext cx="1290560" cy="42092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</p:grpSp>
        <p:grpSp>
          <p:nvGrpSpPr>
            <p:cNvPr id="760" name="Group 759"/>
            <p:cNvGrpSpPr/>
            <p:nvPr/>
          </p:nvGrpSpPr>
          <p:grpSpPr>
            <a:xfrm>
              <a:off x="16314416" y="13638479"/>
              <a:ext cx="1659414" cy="521426"/>
              <a:chOff x="-5898467" y="12373369"/>
              <a:chExt cx="1357138" cy="426444"/>
            </a:xfrm>
          </p:grpSpPr>
          <p:pic>
            <p:nvPicPr>
              <p:cNvPr id="761" name="Picture 760"/>
              <p:cNvPicPr>
                <a:picLocks noChangeAspect="1" noChangeArrowheads="1"/>
              </p:cNvPicPr>
              <p:nvPr/>
            </p:nvPicPr>
            <p:blipFill rotWithShape="1">
              <a:blip r:embed="rId18" cstate="print"/>
              <a:srcRect r="20175" b="23040"/>
              <a:stretch/>
            </p:blipFill>
            <p:spPr bwMode="auto">
              <a:xfrm>
                <a:off x="-5893058" y="12374467"/>
                <a:ext cx="1290979" cy="425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62" name="Rectangle 761"/>
              <p:cNvSpPr>
                <a:spLocks noChangeAspect="1"/>
              </p:cNvSpPr>
              <p:nvPr/>
            </p:nvSpPr>
            <p:spPr>
              <a:xfrm>
                <a:off x="-5898467" y="12373369"/>
                <a:ext cx="1290561" cy="420924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cxnSp>
            <p:nvCxnSpPr>
              <p:cNvPr id="763" name="Straight Connector 762"/>
              <p:cNvCxnSpPr/>
              <p:nvPr/>
            </p:nvCxnSpPr>
            <p:spPr>
              <a:xfrm>
                <a:off x="-5039259" y="12710454"/>
                <a:ext cx="37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4" name="TextBox 232"/>
              <p:cNvSpPr txBox="1"/>
              <p:nvPr/>
            </p:nvSpPr>
            <p:spPr>
              <a:xfrm>
                <a:off x="-5130529" y="12498333"/>
                <a:ext cx="589200" cy="251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400" b="1" dirty="0" smtClean="0"/>
                  <a:t>20 nm</a:t>
                </a:r>
              </a:p>
            </p:txBody>
          </p:sp>
        </p:grpSp>
      </p:grpSp>
      <p:sp>
        <p:nvSpPr>
          <p:cNvPr id="766" name="TextBox 765"/>
          <p:cNvSpPr txBox="1"/>
          <p:nvPr/>
        </p:nvSpPr>
        <p:spPr>
          <a:xfrm>
            <a:off x="-29001" y="15043358"/>
            <a:ext cx="36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 smtClean="0"/>
              <a:t>f</a:t>
            </a:r>
            <a:endParaRPr lang="en-AU" sz="5400" b="1" dirty="0"/>
          </a:p>
        </p:txBody>
      </p:sp>
      <p:sp>
        <p:nvSpPr>
          <p:cNvPr id="767" name="TextBox 766"/>
          <p:cNvSpPr txBox="1"/>
          <p:nvPr/>
        </p:nvSpPr>
        <p:spPr>
          <a:xfrm>
            <a:off x="6505870" y="10599573"/>
            <a:ext cx="61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/>
              <a:t>g</a:t>
            </a:r>
          </a:p>
        </p:txBody>
      </p:sp>
      <p:grpSp>
        <p:nvGrpSpPr>
          <p:cNvPr id="810" name="Group 809"/>
          <p:cNvGrpSpPr/>
          <p:nvPr/>
        </p:nvGrpSpPr>
        <p:grpSpPr>
          <a:xfrm>
            <a:off x="1084472" y="18505045"/>
            <a:ext cx="4048865" cy="1906259"/>
            <a:chOff x="-5698225" y="8083057"/>
            <a:chExt cx="4048865" cy="1906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5" name="TextBox 233"/>
                <p:cNvSpPr txBox="1"/>
                <p:nvPr/>
              </p:nvSpPr>
              <p:spPr>
                <a:xfrm>
                  <a:off x="-5698225" y="8083057"/>
                  <a:ext cx="40488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78931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57861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36793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15724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394654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73585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952515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231447" algn="l" defTabSz="557861" rtl="0" eaLnBrk="1" latinLnBrk="0" hangingPunct="1">
                    <a:defRPr sz="1098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AU" sz="2800" dirty="0" smtClean="0"/>
                    <a:t>Left Gate Voltage = </a:t>
                  </a:r>
                  <a14:m>
                    <m:oMath xmlns:m="http://schemas.openxmlformats.org/officeDocument/2006/math">
                      <m:r>
                        <a:rPr lang="en-AU" sz="2800" i="1" dirty="0" smtClean="0">
                          <a:latin typeface="Cambria Math"/>
                        </a:rPr>
                        <m:t>−0.5</m:t>
                      </m:r>
                    </m:oMath>
                  </a14:m>
                  <a:r>
                    <a:rPr lang="en-AU" sz="2800" dirty="0" smtClean="0"/>
                    <a:t> V</a:t>
                  </a:r>
                  <a:endParaRPr lang="en-AU" sz="2800" dirty="0"/>
                </a:p>
              </p:txBody>
            </p:sp>
          </mc:Choice>
          <mc:Fallback xmlns="">
            <p:sp>
              <p:nvSpPr>
                <p:cNvPr id="765" name="TextBox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698225" y="8083057"/>
                  <a:ext cx="4048865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3163" t="-11765" r="-2108" b="-3411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8" name="Group 767"/>
            <p:cNvGrpSpPr/>
            <p:nvPr/>
          </p:nvGrpSpPr>
          <p:grpSpPr>
            <a:xfrm>
              <a:off x="-5098766" y="8758855"/>
              <a:ext cx="2864357" cy="1230461"/>
              <a:chOff x="-5193927" y="8746582"/>
              <a:chExt cx="2864357" cy="1230461"/>
            </a:xfrm>
          </p:grpSpPr>
          <p:sp>
            <p:nvSpPr>
              <p:cNvPr id="769" name="Rounded Rectangle 768"/>
              <p:cNvSpPr/>
              <p:nvPr/>
            </p:nvSpPr>
            <p:spPr>
              <a:xfrm>
                <a:off x="-4903681" y="9056122"/>
                <a:ext cx="2314907" cy="4602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70" name="Rounded Rectangle 769"/>
              <p:cNvSpPr/>
              <p:nvPr/>
            </p:nvSpPr>
            <p:spPr>
              <a:xfrm>
                <a:off x="-4834110" y="9128130"/>
                <a:ext cx="665414" cy="362280"/>
              </a:xfrm>
              <a:prstGeom prst="roundRect">
                <a:avLst/>
              </a:prstGeom>
              <a:solidFill>
                <a:srgbClr val="5FC8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71" name="Rounded Rectangle 770"/>
              <p:cNvSpPr/>
              <p:nvPr/>
            </p:nvSpPr>
            <p:spPr>
              <a:xfrm>
                <a:off x="-3335508" y="9133232"/>
                <a:ext cx="665414" cy="362280"/>
              </a:xfrm>
              <a:prstGeom prst="roundRect">
                <a:avLst/>
              </a:prstGeom>
              <a:solidFill>
                <a:srgbClr val="5FC8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72" name="TextBox 237"/>
              <p:cNvSpPr txBox="1"/>
              <p:nvPr/>
            </p:nvSpPr>
            <p:spPr>
              <a:xfrm>
                <a:off x="-5055237" y="8746582"/>
                <a:ext cx="1008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sz="1200" dirty="0" smtClean="0"/>
                  <a:t>Al</a:t>
                </a:r>
                <a:r>
                  <a:rPr lang="en-AU" sz="1200" baseline="-25000" dirty="0" smtClean="0"/>
                  <a:t>2</a:t>
                </a:r>
                <a:r>
                  <a:rPr lang="en-AU" sz="1200" dirty="0" smtClean="0"/>
                  <a:t>O</a:t>
                </a:r>
                <a:r>
                  <a:rPr lang="en-AU" sz="1200" baseline="-25000" dirty="0" smtClean="0"/>
                  <a:t>3</a:t>
                </a:r>
                <a:endParaRPr lang="en-AU" sz="1200" baseline="-25000" dirty="0"/>
              </a:p>
            </p:txBody>
          </p:sp>
          <p:sp>
            <p:nvSpPr>
              <p:cNvPr id="773" name="TextBox 238"/>
              <p:cNvSpPr txBox="1"/>
              <p:nvPr/>
            </p:nvSpPr>
            <p:spPr>
              <a:xfrm>
                <a:off x="-3368894" y="8751375"/>
                <a:ext cx="38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sz="1200" dirty="0" smtClean="0"/>
                  <a:t>Al</a:t>
                </a:r>
                <a:endParaRPr lang="en-AU" sz="1200" baseline="-25000" dirty="0"/>
              </a:p>
            </p:txBody>
          </p:sp>
          <p:cxnSp>
            <p:nvCxnSpPr>
              <p:cNvPr id="774" name="Straight Arrow Connector 773"/>
              <p:cNvCxnSpPr/>
              <p:nvPr/>
            </p:nvCxnSpPr>
            <p:spPr>
              <a:xfrm>
                <a:off x="-4491974" y="8990240"/>
                <a:ext cx="321691" cy="100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5" name="TextBox 240"/>
              <p:cNvSpPr txBox="1"/>
              <p:nvPr/>
            </p:nvSpPr>
            <p:spPr>
              <a:xfrm>
                <a:off x="-4858353" y="9145387"/>
                <a:ext cx="7286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100" dirty="0" smtClean="0"/>
                  <a:t>Left Gate</a:t>
                </a:r>
                <a:endParaRPr lang="en-AU" sz="1100" dirty="0"/>
              </a:p>
            </p:txBody>
          </p:sp>
          <p:sp>
            <p:nvSpPr>
              <p:cNvPr id="776" name="TextBox 241"/>
              <p:cNvSpPr txBox="1"/>
              <p:nvPr/>
            </p:nvSpPr>
            <p:spPr>
              <a:xfrm>
                <a:off x="-3385556" y="9144112"/>
                <a:ext cx="9166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100" dirty="0" smtClean="0"/>
                  <a:t>Right Gate</a:t>
                </a:r>
                <a:endParaRPr lang="en-AU" sz="1100" dirty="0"/>
              </a:p>
            </p:txBody>
          </p:sp>
          <p:sp>
            <p:nvSpPr>
              <p:cNvPr id="777" name="Rounded Rectangle 776"/>
              <p:cNvSpPr/>
              <p:nvPr/>
            </p:nvSpPr>
            <p:spPr>
              <a:xfrm>
                <a:off x="-4124152" y="8968977"/>
                <a:ext cx="738596" cy="54807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78" name="Rounded Rectangle 777"/>
              <p:cNvSpPr/>
              <p:nvPr/>
            </p:nvSpPr>
            <p:spPr>
              <a:xfrm>
                <a:off x="-4082876" y="9045378"/>
                <a:ext cx="658723" cy="481770"/>
              </a:xfrm>
              <a:prstGeom prst="roundRect">
                <a:avLst/>
              </a:prstGeom>
              <a:solidFill>
                <a:srgbClr val="216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cxnSp>
            <p:nvCxnSpPr>
              <p:cNvPr id="779" name="Straight Arrow Connector 778"/>
              <p:cNvCxnSpPr/>
              <p:nvPr/>
            </p:nvCxnSpPr>
            <p:spPr>
              <a:xfrm flipH="1">
                <a:off x="-3549660" y="8937669"/>
                <a:ext cx="276463" cy="1951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0" name="TextBox 245"/>
              <p:cNvSpPr txBox="1"/>
              <p:nvPr/>
            </p:nvSpPr>
            <p:spPr>
              <a:xfrm>
                <a:off x="-4372408" y="9450606"/>
                <a:ext cx="16561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800" b="1" dirty="0" smtClean="0">
                    <a:solidFill>
                      <a:schemeClr val="bg1"/>
                    </a:solidFill>
                  </a:rPr>
                  <a:t>SiO</a:t>
                </a:r>
                <a:r>
                  <a:rPr lang="en-AU" sz="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en-AU" sz="800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TextBox 246"/>
              <p:cNvSpPr txBox="1"/>
              <p:nvPr/>
            </p:nvSpPr>
            <p:spPr>
              <a:xfrm>
                <a:off x="-4175046" y="9547967"/>
                <a:ext cx="720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sz="1400" b="1" dirty="0" smtClean="0"/>
                  <a:t>Silicon</a:t>
                </a:r>
                <a:endParaRPr lang="en-AU" sz="1400" b="1" dirty="0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-5020480" y="9538711"/>
                <a:ext cx="2520280" cy="382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-5020480" y="9450606"/>
                <a:ext cx="2520280" cy="9736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84" name="TextBox 249"/>
              <p:cNvSpPr txBox="1"/>
              <p:nvPr/>
            </p:nvSpPr>
            <p:spPr>
              <a:xfrm>
                <a:off x="-4913811" y="9384979"/>
                <a:ext cx="16561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800" b="1" dirty="0" smtClean="0">
                    <a:solidFill>
                      <a:schemeClr val="bg1"/>
                    </a:solidFill>
                  </a:rPr>
                  <a:t>SiO</a:t>
                </a:r>
                <a:r>
                  <a:rPr lang="en-AU" sz="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en-AU" sz="800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TextBox 250"/>
              <p:cNvSpPr txBox="1"/>
              <p:nvPr/>
            </p:nvSpPr>
            <p:spPr>
              <a:xfrm>
                <a:off x="-5193927" y="9669266"/>
                <a:ext cx="532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sz="1400" dirty="0" smtClean="0"/>
                  <a:t>Si</a:t>
                </a:r>
                <a:endParaRPr lang="en-AU" sz="1400" dirty="0"/>
              </a:p>
            </p:txBody>
          </p:sp>
          <p:sp>
            <p:nvSpPr>
              <p:cNvPr id="786" name="TextBox 252"/>
              <p:cNvSpPr txBox="1"/>
              <p:nvPr/>
            </p:nvSpPr>
            <p:spPr>
              <a:xfrm>
                <a:off x="-2996802" y="9639971"/>
                <a:ext cx="667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100" dirty="0" smtClean="0"/>
                  <a:t>30 nm</a:t>
                </a:r>
              </a:p>
            </p:txBody>
          </p:sp>
          <p:sp>
            <p:nvSpPr>
              <p:cNvPr id="787" name="Oval 786"/>
              <p:cNvSpPr>
                <a:spLocks noChangeAspect="1"/>
              </p:cNvSpPr>
              <p:nvPr/>
            </p:nvSpPr>
            <p:spPr>
              <a:xfrm>
                <a:off x="-3989725" y="9655537"/>
                <a:ext cx="57600" cy="57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sp>
            <p:nvSpPr>
              <p:cNvPr id="788" name="TextBox 255"/>
              <p:cNvSpPr txBox="1"/>
              <p:nvPr/>
            </p:nvSpPr>
            <p:spPr>
              <a:xfrm>
                <a:off x="-3990868" y="9532108"/>
                <a:ext cx="606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400" baseline="30000" dirty="0" smtClean="0"/>
                  <a:t>31</a:t>
                </a:r>
                <a:r>
                  <a:rPr lang="en-AU" sz="1400" dirty="0" smtClean="0"/>
                  <a:t>P</a:t>
                </a:r>
                <a:endParaRPr lang="en-AU" sz="1400" dirty="0"/>
              </a:p>
            </p:txBody>
          </p:sp>
          <p:sp>
            <p:nvSpPr>
              <p:cNvPr id="789" name="TextBox 256"/>
              <p:cNvSpPr txBox="1"/>
              <p:nvPr/>
            </p:nvSpPr>
            <p:spPr>
              <a:xfrm>
                <a:off x="-4128993" y="9005734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sz="1200" dirty="0" smtClean="0">
                    <a:solidFill>
                      <a:schemeClr val="bg1"/>
                    </a:solidFill>
                  </a:rPr>
                  <a:t>Top</a:t>
                </a:r>
              </a:p>
              <a:p>
                <a:pPr algn="ctr"/>
                <a:r>
                  <a:rPr lang="en-AU" sz="1200" dirty="0" smtClean="0">
                    <a:solidFill>
                      <a:schemeClr val="bg1"/>
                    </a:solidFill>
                  </a:rPr>
                  <a:t> Gate</a:t>
                </a:r>
                <a:endParaRPr lang="en-A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>
                <a:spLocks noChangeAspect="1"/>
              </p:cNvSpPr>
              <p:nvPr/>
            </p:nvSpPr>
            <p:spPr>
              <a:xfrm>
                <a:off x="-4129718" y="9544047"/>
                <a:ext cx="841873" cy="27458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7893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57861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36793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572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394654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67358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952515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231447" algn="l" defTabSz="557861" rtl="0" eaLnBrk="1" latinLnBrk="0" hangingPunct="1">
                  <a:defRPr sz="1098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/>
              </a:p>
            </p:txBody>
          </p:sp>
          <p:cxnSp>
            <p:nvCxnSpPr>
              <p:cNvPr id="791" name="Straight Connector 790"/>
              <p:cNvCxnSpPr/>
              <p:nvPr/>
            </p:nvCxnSpPr>
            <p:spPr>
              <a:xfrm>
                <a:off x="-2908681" y="9865715"/>
                <a:ext cx="36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3" name="Picture 7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78605" y="15224316"/>
            <a:ext cx="6575021" cy="2977422"/>
          </a:xfrm>
          <a:prstGeom prst="rect">
            <a:avLst/>
          </a:prstGeom>
        </p:spPr>
      </p:pic>
      <p:grpSp>
        <p:nvGrpSpPr>
          <p:cNvPr id="811" name="Group 810"/>
          <p:cNvGrpSpPr/>
          <p:nvPr/>
        </p:nvGrpSpPr>
        <p:grpSpPr>
          <a:xfrm>
            <a:off x="-8221353" y="11010321"/>
            <a:ext cx="7037520" cy="4494702"/>
            <a:chOff x="-20528536" y="12534146"/>
            <a:chExt cx="7037520" cy="4494702"/>
          </a:xfrm>
        </p:grpSpPr>
        <p:grpSp>
          <p:nvGrpSpPr>
            <p:cNvPr id="794" name="Group 793"/>
            <p:cNvGrpSpPr/>
            <p:nvPr/>
          </p:nvGrpSpPr>
          <p:grpSpPr>
            <a:xfrm>
              <a:off x="-20528536" y="13152357"/>
              <a:ext cx="5198267" cy="3876491"/>
              <a:chOff x="13125644" y="-4699648"/>
              <a:chExt cx="5198267" cy="3876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5" name="TextBox 794"/>
                  <p:cNvSpPr txBox="1"/>
                  <p:nvPr/>
                </p:nvSpPr>
                <p:spPr>
                  <a:xfrm>
                    <a:off x="15911911" y="-3301165"/>
                    <a:ext cx="2412000" cy="12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61200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4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AU" sz="40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oMath>
                    </a14:m>
                    <a:r>
                      <a:rPr lang="en-AU" sz="4000" dirty="0" smtClean="0"/>
                      <a:t> noise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AU" sz="4000" b="0" i="1" smtClean="0">
                            <a:latin typeface="Cambria Math"/>
                          </a:rPr>
                          <m:t>1/2</m:t>
                        </m:r>
                        <m:sSub>
                          <m:sSubPr>
                            <m:ctrlPr>
                              <a:rPr lang="en-AU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40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AU" sz="4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AU" sz="4000" dirty="0" smtClean="0"/>
                      <a:t> </a:t>
                    </a:r>
                    <a:endParaRPr lang="en-AU" sz="4000" dirty="0"/>
                  </a:p>
                </p:txBody>
              </p:sp>
            </mc:Choice>
            <mc:Fallback xmlns="">
              <p:sp>
                <p:nvSpPr>
                  <p:cNvPr id="514" name="TextBox 5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11911" y="-3301165"/>
                    <a:ext cx="2412000" cy="1260000"/>
                  </a:xfrm>
                  <a:prstGeom prst="rect">
                    <a:avLst/>
                  </a:prstGeom>
                  <a:blipFill rotWithShape="1">
                    <a:blip r:embed="rId113"/>
                    <a:stretch>
                      <a:fillRect t="-11483" r="-954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6" name="TextBox 795"/>
                  <p:cNvSpPr txBox="1"/>
                  <p:nvPr/>
                </p:nvSpPr>
                <p:spPr>
                  <a:xfrm rot="16200000">
                    <a:off x="12013258" y="-3587262"/>
                    <a:ext cx="2825998" cy="6012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eph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rate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Hz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AU" sz="3800" dirty="0"/>
                  </a:p>
                </p:txBody>
              </p:sp>
            </mc:Choice>
            <mc:Fallback xmlns="">
              <p:sp>
                <p:nvSpPr>
                  <p:cNvPr id="515" name="TextBox 5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013258" y="-3587262"/>
                    <a:ext cx="2825998" cy="601226"/>
                  </a:xfrm>
                  <a:prstGeom prst="rect">
                    <a:avLst/>
                  </a:prstGeom>
                  <a:blipFill rotWithShape="1">
                    <a:blip r:embed="rId114"/>
                    <a:stretch>
                      <a:fillRect t="-1724" b="-6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7" name="TextBox 796"/>
                  <p:cNvSpPr txBox="1"/>
                  <p:nvPr/>
                </p:nvSpPr>
                <p:spPr>
                  <a:xfrm>
                    <a:off x="16410649" y="-1438710"/>
                    <a:ext cx="1908000" cy="615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40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AU" sz="4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4000" b="0" i="1" smtClean="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AU" sz="4000" b="0" i="0" smtClean="0">
                              <a:latin typeface="Cambria Math"/>
                            </a:rPr>
                            <m:t>T</m:t>
                          </m:r>
                          <m:r>
                            <a:rPr lang="en-AU" sz="40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AU" sz="4000" i="1" dirty="0"/>
                  </a:p>
                </p:txBody>
              </p:sp>
            </mc:Choice>
            <mc:Fallback xmlns="">
              <p:sp>
                <p:nvSpPr>
                  <p:cNvPr id="516" name="TextBox 5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0649" y="-1438710"/>
                    <a:ext cx="1908000" cy="615553"/>
                  </a:xfrm>
                  <a:prstGeom prst="rect">
                    <a:avLst/>
                  </a:prstGeom>
                  <a:blipFill rotWithShape="1">
                    <a:blip r:embed="rId1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8" name="Line 7855"/>
              <p:cNvSpPr>
                <a:spLocks noChangeShapeType="1"/>
              </p:cNvSpPr>
              <p:nvPr/>
            </p:nvSpPr>
            <p:spPr bwMode="auto">
              <a:xfrm>
                <a:off x="16021061" y="-2989991"/>
                <a:ext cx="417513" cy="0"/>
              </a:xfrm>
              <a:prstGeom prst="line">
                <a:avLst/>
              </a:prstGeom>
              <a:noFill/>
              <a:ln w="117475" cap="rnd">
                <a:solidFill>
                  <a:srgbClr val="CBA12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99" name="Line 7857"/>
              <p:cNvSpPr>
                <a:spLocks noChangeShapeType="1"/>
              </p:cNvSpPr>
              <p:nvPr/>
            </p:nvSpPr>
            <p:spPr bwMode="auto">
              <a:xfrm>
                <a:off x="16021060" y="-2383560"/>
                <a:ext cx="104775" cy="0"/>
              </a:xfrm>
              <a:prstGeom prst="line">
                <a:avLst/>
              </a:prstGeom>
              <a:noFill/>
              <a:ln w="117475" cap="rnd">
                <a:solidFill>
                  <a:srgbClr val="216D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00" name="Line 7858"/>
              <p:cNvSpPr>
                <a:spLocks noChangeShapeType="1"/>
              </p:cNvSpPr>
              <p:nvPr/>
            </p:nvSpPr>
            <p:spPr bwMode="auto">
              <a:xfrm>
                <a:off x="16332211" y="-2383560"/>
                <a:ext cx="106363" cy="0"/>
              </a:xfrm>
              <a:prstGeom prst="line">
                <a:avLst/>
              </a:prstGeom>
              <a:noFill/>
              <a:ln w="117475" cap="rnd">
                <a:solidFill>
                  <a:srgbClr val="216D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pic>
          <p:nvPicPr>
            <p:cNvPr id="801" name="Picture 3" descr="Z:\spin-QED\Papers\Quantum processor\NatComms\Figs\1-q_T1_Deph_B0_1D.wmf"/>
            <p:cNvPicPr>
              <a:picLocks noChangeAspect="1" noChangeArrowheads="1"/>
            </p:cNvPicPr>
            <p:nvPr/>
          </p:nvPicPr>
          <p:blipFill rotWithShape="1"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" t="10541" r="12102" b="24470"/>
            <a:stretch/>
          </p:blipFill>
          <p:spPr bwMode="auto">
            <a:xfrm>
              <a:off x="-19885822" y="12534146"/>
              <a:ext cx="6394806" cy="39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2" name="Group 801"/>
            <p:cNvGrpSpPr/>
            <p:nvPr/>
          </p:nvGrpSpPr>
          <p:grpSpPr>
            <a:xfrm>
              <a:off x="-20528536" y="13152357"/>
              <a:ext cx="5198267" cy="3876491"/>
              <a:chOff x="13125644" y="-4699648"/>
              <a:chExt cx="5198267" cy="3876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3" name="TextBox 802"/>
                  <p:cNvSpPr txBox="1"/>
                  <p:nvPr/>
                </p:nvSpPr>
                <p:spPr>
                  <a:xfrm>
                    <a:off x="15911911" y="-3301165"/>
                    <a:ext cx="2412000" cy="12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61200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4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AU" sz="40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oMath>
                    </a14:m>
                    <a:r>
                      <a:rPr lang="en-AU" sz="4000" dirty="0" smtClean="0"/>
                      <a:t> noise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AU" sz="4000" b="0" i="1" smtClean="0">
                            <a:latin typeface="Cambria Math"/>
                          </a:rPr>
                          <m:t>1/2</m:t>
                        </m:r>
                        <m:sSub>
                          <m:sSubPr>
                            <m:ctrlPr>
                              <a:rPr lang="en-AU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40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AU" sz="4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AU" sz="4000" dirty="0" smtClean="0"/>
                      <a:t> </a:t>
                    </a:r>
                    <a:endParaRPr lang="en-AU" sz="4000" dirty="0"/>
                  </a:p>
                </p:txBody>
              </p:sp>
            </mc:Choice>
            <mc:Fallback xmlns="">
              <p:sp>
                <p:nvSpPr>
                  <p:cNvPr id="514" name="TextBox 5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11911" y="-3301165"/>
                    <a:ext cx="2412000" cy="1260000"/>
                  </a:xfrm>
                  <a:prstGeom prst="rect">
                    <a:avLst/>
                  </a:prstGeom>
                  <a:blipFill rotWithShape="1">
                    <a:blip r:embed="rId113"/>
                    <a:stretch>
                      <a:fillRect t="-11483" r="-954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4" name="TextBox 803"/>
                  <p:cNvSpPr txBox="1"/>
                  <p:nvPr/>
                </p:nvSpPr>
                <p:spPr>
                  <a:xfrm rot="16200000">
                    <a:off x="12013258" y="-3587262"/>
                    <a:ext cx="2825998" cy="6012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eph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rate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AU" sz="3800" b="0" i="0" smtClean="0">
                              <a:latin typeface="Cambria Math"/>
                            </a:rPr>
                            <m:t>Hz</m:t>
                          </m:r>
                          <m:r>
                            <a:rPr lang="en-AU" sz="3800" b="0" i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AU" sz="3800" dirty="0"/>
                  </a:p>
                </p:txBody>
              </p:sp>
            </mc:Choice>
            <mc:Fallback xmlns="">
              <p:sp>
                <p:nvSpPr>
                  <p:cNvPr id="515" name="TextBox 5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013258" y="-3587262"/>
                    <a:ext cx="2825998" cy="601226"/>
                  </a:xfrm>
                  <a:prstGeom prst="rect">
                    <a:avLst/>
                  </a:prstGeom>
                  <a:blipFill rotWithShape="1">
                    <a:blip r:embed="rId114"/>
                    <a:stretch>
                      <a:fillRect t="-1724" b="-6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5" name="TextBox 804"/>
                  <p:cNvSpPr txBox="1"/>
                  <p:nvPr/>
                </p:nvSpPr>
                <p:spPr>
                  <a:xfrm>
                    <a:off x="16410649" y="-1438710"/>
                    <a:ext cx="1908000" cy="615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40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AU" sz="4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4000" b="0" i="1" smtClean="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AU" sz="4000" b="0" i="0" smtClean="0">
                              <a:latin typeface="Cambria Math"/>
                            </a:rPr>
                            <m:t>T</m:t>
                          </m:r>
                          <m:r>
                            <a:rPr lang="en-AU" sz="40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AU" sz="4000" i="1" dirty="0"/>
                  </a:p>
                </p:txBody>
              </p:sp>
            </mc:Choice>
            <mc:Fallback xmlns="">
              <p:sp>
                <p:nvSpPr>
                  <p:cNvPr id="516" name="TextBox 5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0649" y="-1438710"/>
                    <a:ext cx="1908000" cy="615553"/>
                  </a:xfrm>
                  <a:prstGeom prst="rect">
                    <a:avLst/>
                  </a:prstGeom>
                  <a:blipFill rotWithShape="1">
                    <a:blip r:embed="rId1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6" name="Line 7855"/>
              <p:cNvSpPr>
                <a:spLocks noChangeShapeType="1"/>
              </p:cNvSpPr>
              <p:nvPr/>
            </p:nvSpPr>
            <p:spPr bwMode="auto">
              <a:xfrm>
                <a:off x="16021061" y="-2989991"/>
                <a:ext cx="417513" cy="0"/>
              </a:xfrm>
              <a:prstGeom prst="line">
                <a:avLst/>
              </a:prstGeom>
              <a:noFill/>
              <a:ln w="117475" cap="rnd">
                <a:solidFill>
                  <a:srgbClr val="CBA12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07" name="Line 7857"/>
              <p:cNvSpPr>
                <a:spLocks noChangeShapeType="1"/>
              </p:cNvSpPr>
              <p:nvPr/>
            </p:nvSpPr>
            <p:spPr bwMode="auto">
              <a:xfrm>
                <a:off x="16021060" y="-2383560"/>
                <a:ext cx="104775" cy="0"/>
              </a:xfrm>
              <a:prstGeom prst="line">
                <a:avLst/>
              </a:prstGeom>
              <a:noFill/>
              <a:ln w="117475" cap="rnd">
                <a:solidFill>
                  <a:srgbClr val="216D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08" name="Line 7858"/>
              <p:cNvSpPr>
                <a:spLocks noChangeShapeType="1"/>
              </p:cNvSpPr>
              <p:nvPr/>
            </p:nvSpPr>
            <p:spPr bwMode="auto">
              <a:xfrm>
                <a:off x="16332211" y="-2383560"/>
                <a:ext cx="106363" cy="0"/>
              </a:xfrm>
              <a:prstGeom prst="line">
                <a:avLst/>
              </a:prstGeom>
              <a:noFill/>
              <a:ln w="117475" cap="rnd">
                <a:solidFill>
                  <a:srgbClr val="216D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812" name="Group 811"/>
          <p:cNvGrpSpPr/>
          <p:nvPr/>
        </p:nvGrpSpPr>
        <p:grpSpPr>
          <a:xfrm>
            <a:off x="-12949780" y="-8291367"/>
            <a:ext cx="12196981" cy="17843560"/>
            <a:chOff x="-13023020" y="-3521766"/>
            <a:chExt cx="12196981" cy="17843560"/>
          </a:xfrm>
        </p:grpSpPr>
        <p:grpSp>
          <p:nvGrpSpPr>
            <p:cNvPr id="813" name="Group 812"/>
            <p:cNvGrpSpPr/>
            <p:nvPr/>
          </p:nvGrpSpPr>
          <p:grpSpPr>
            <a:xfrm>
              <a:off x="-10569102" y="8868208"/>
              <a:ext cx="6139546" cy="3984419"/>
              <a:chOff x="2575689" y="5480248"/>
              <a:chExt cx="3158430" cy="2162121"/>
            </a:xfrm>
          </p:grpSpPr>
          <p:grpSp>
            <p:nvGrpSpPr>
              <p:cNvPr id="957" name="Group 956"/>
              <p:cNvGrpSpPr/>
              <p:nvPr/>
            </p:nvGrpSpPr>
            <p:grpSpPr>
              <a:xfrm>
                <a:off x="2575689" y="5832725"/>
                <a:ext cx="472141" cy="1508781"/>
                <a:chOff x="921950" y="4504217"/>
                <a:chExt cx="315834" cy="695896"/>
              </a:xfrm>
            </p:grpSpPr>
            <p:sp>
              <p:nvSpPr>
                <p:cNvPr id="959" name="Line 134"/>
                <p:cNvSpPr>
                  <a:spLocks noChangeShapeType="1"/>
                </p:cNvSpPr>
                <p:nvPr/>
              </p:nvSpPr>
              <p:spPr bwMode="auto">
                <a:xfrm>
                  <a:off x="921950" y="4967626"/>
                  <a:ext cx="313274" cy="0"/>
                </a:xfrm>
                <a:prstGeom prst="line">
                  <a:avLst/>
                </a:prstGeom>
                <a:noFill/>
                <a:ln w="127000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AU" sz="880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960" name="Line 138"/>
                <p:cNvSpPr>
                  <a:spLocks noChangeShapeType="1"/>
                </p:cNvSpPr>
                <p:nvPr/>
              </p:nvSpPr>
              <p:spPr bwMode="auto">
                <a:xfrm>
                  <a:off x="924511" y="5200113"/>
                  <a:ext cx="313273" cy="0"/>
                </a:xfrm>
                <a:prstGeom prst="line">
                  <a:avLst/>
                </a:prstGeom>
                <a:noFill/>
                <a:ln w="1270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AU" sz="880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961" name="Line 138"/>
                <p:cNvSpPr>
                  <a:spLocks noChangeShapeType="1"/>
                </p:cNvSpPr>
                <p:nvPr/>
              </p:nvSpPr>
              <p:spPr bwMode="auto">
                <a:xfrm>
                  <a:off x="924511" y="4728108"/>
                  <a:ext cx="313273" cy="0"/>
                </a:xfrm>
                <a:prstGeom prst="line">
                  <a:avLst/>
                </a:prstGeom>
                <a:noFill/>
                <a:ln w="342900" cap="flat">
                  <a:solidFill>
                    <a:srgbClr val="CBA1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AU" sz="880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962" name="Line 138"/>
                <p:cNvSpPr>
                  <a:spLocks noChangeShapeType="1"/>
                </p:cNvSpPr>
                <p:nvPr/>
              </p:nvSpPr>
              <p:spPr bwMode="auto">
                <a:xfrm>
                  <a:off x="924511" y="4504217"/>
                  <a:ext cx="313273" cy="0"/>
                </a:xfrm>
                <a:prstGeom prst="line">
                  <a:avLst/>
                </a:prstGeom>
                <a:noFill/>
                <a:ln w="177800" cap="flat">
                  <a:solidFill>
                    <a:srgbClr val="216DA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AU" sz="880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8" name="Rectangle 957"/>
                  <p:cNvSpPr/>
                  <p:nvPr/>
                </p:nvSpPr>
                <p:spPr>
                  <a:xfrm>
                    <a:off x="3084366" y="5480248"/>
                    <a:ext cx="2649753" cy="2162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00210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00419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900629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200838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501048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801257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101467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401676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100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60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6000" b="0" i="0" smtClean="0">
                                <a:latin typeface="Cambria Math"/>
                              </a:rPr>
                              <m:t>o</m:t>
                            </m:r>
                          </m:sub>
                        </m:sSub>
                      </m:oMath>
                    </a14:m>
                    <a:r>
                      <a:rPr lang="en-AU" sz="6000" i="1" dirty="0" smtClean="0">
                        <a:latin typeface="Cambria Math"/>
                        <a:cs typeface="Helvetica" panose="020B0604020202020204" pitchFamily="34" charset="0"/>
                      </a:rPr>
                      <a:t> </a:t>
                    </a:r>
                  </a:p>
                  <a:p>
                    <a:pPr>
                      <a:spcBef>
                        <a:spcPts val="100"/>
                      </a:spcBef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AU" sz="600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AU" sz="6000" i="1">
                                <a:latin typeface="Cambria Math"/>
                              </a:rPr>
                              <m:t>ℋ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AU" sz="6000">
                                <a:latin typeface="Cambria Math"/>
                                <a:cs typeface="Helvetica" panose="020B0604020202020204" pitchFamily="34" charset="0"/>
                              </a:rPr>
                              <m:t>ff</m:t>
                            </m:r>
                          </m:sup>
                        </m:sSup>
                      </m:oMath>
                    </a14:m>
                    <a:r>
                      <a:rPr lang="en-AU" sz="6000" b="0" i="1" dirty="0" smtClean="0">
                        <a:latin typeface="Cambria Math"/>
                        <a:cs typeface="Helvetica" panose="020B0604020202020204" pitchFamily="34" charset="0"/>
                      </a:rPr>
                      <a:t> </a:t>
                    </a:r>
                  </a:p>
                  <a:p>
                    <a:pPr>
                      <a:spcBef>
                        <a:spcPts val="100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600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6000" b="0" i="0" smtClean="0">
                                <a:latin typeface="Cambria Math"/>
                              </a:rPr>
                              <m:t>ff</m:t>
                            </m:r>
                          </m:sub>
                        </m:sSub>
                        <m:d>
                          <m:dPr>
                            <m:ctrlPr>
                              <a:rPr lang="en-AU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60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AU" sz="60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6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sz="60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AU" sz="6000" dirty="0" smtClean="0"/>
                      <a:t> </a:t>
                    </a:r>
                  </a:p>
                  <a:p>
                    <a:pPr>
                      <a:spcBef>
                        <a:spcPts val="100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600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6000" b="0" i="0" smtClean="0">
                                <a:latin typeface="Cambria Math"/>
                              </a:rPr>
                              <m:t>ff</m:t>
                            </m:r>
                          </m:sub>
                        </m:sSub>
                        <m:d>
                          <m:dPr>
                            <m:ctrlPr>
                              <a:rPr lang="en-AU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60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AU" sz="60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6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sz="60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AU" sz="6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60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AU" sz="6000" b="0" i="0" smtClean="0">
                                    <a:latin typeface="Cambria Math"/>
                                  </a:rPr>
                                  <m:t>orb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AU" sz="6000" dirty="0" smtClean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612" name="Rectangle 6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4367" y="5480247"/>
                    <a:ext cx="2754985" cy="2124171"/>
                  </a:xfrm>
                  <a:prstGeom prst="rect">
                    <a:avLst/>
                  </a:prstGeom>
                  <a:blipFill rotWithShape="1">
                    <a:blip r:embed="rId10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14" name="Freeform 209"/>
            <p:cNvSpPr>
              <a:spLocks/>
            </p:cNvSpPr>
            <p:nvPr/>
          </p:nvSpPr>
          <p:spPr bwMode="auto">
            <a:xfrm>
              <a:off x="-11089057" y="612384"/>
              <a:ext cx="9590088" cy="12596813"/>
            </a:xfrm>
            <a:custGeom>
              <a:avLst/>
              <a:gdLst>
                <a:gd name="T0" fmla="*/ 91 w 6041"/>
                <a:gd name="T1" fmla="*/ 18 h 7935"/>
                <a:gd name="T2" fmla="*/ 187 w 6041"/>
                <a:gd name="T3" fmla="*/ 37 h 7935"/>
                <a:gd name="T4" fmla="*/ 282 w 6041"/>
                <a:gd name="T5" fmla="*/ 59 h 7935"/>
                <a:gd name="T6" fmla="*/ 379 w 6041"/>
                <a:gd name="T7" fmla="*/ 82 h 7935"/>
                <a:gd name="T8" fmla="*/ 474 w 6041"/>
                <a:gd name="T9" fmla="*/ 108 h 7935"/>
                <a:gd name="T10" fmla="*/ 570 w 6041"/>
                <a:gd name="T11" fmla="*/ 136 h 7935"/>
                <a:gd name="T12" fmla="*/ 666 w 6041"/>
                <a:gd name="T13" fmla="*/ 167 h 7935"/>
                <a:gd name="T14" fmla="*/ 762 w 6041"/>
                <a:gd name="T15" fmla="*/ 201 h 7935"/>
                <a:gd name="T16" fmla="*/ 857 w 6041"/>
                <a:gd name="T17" fmla="*/ 239 h 7935"/>
                <a:gd name="T18" fmla="*/ 952 w 6041"/>
                <a:gd name="T19" fmla="*/ 280 h 7935"/>
                <a:gd name="T20" fmla="*/ 1049 w 6041"/>
                <a:gd name="T21" fmla="*/ 327 h 7935"/>
                <a:gd name="T22" fmla="*/ 1144 w 6041"/>
                <a:gd name="T23" fmla="*/ 380 h 7935"/>
                <a:gd name="T24" fmla="*/ 1240 w 6041"/>
                <a:gd name="T25" fmla="*/ 437 h 7935"/>
                <a:gd name="T26" fmla="*/ 1336 w 6041"/>
                <a:gd name="T27" fmla="*/ 502 h 7935"/>
                <a:gd name="T28" fmla="*/ 1432 w 6041"/>
                <a:gd name="T29" fmla="*/ 575 h 7935"/>
                <a:gd name="T30" fmla="*/ 1527 w 6041"/>
                <a:gd name="T31" fmla="*/ 656 h 7935"/>
                <a:gd name="T32" fmla="*/ 1623 w 6041"/>
                <a:gd name="T33" fmla="*/ 749 h 7935"/>
                <a:gd name="T34" fmla="*/ 1719 w 6041"/>
                <a:gd name="T35" fmla="*/ 855 h 7935"/>
                <a:gd name="T36" fmla="*/ 1814 w 6041"/>
                <a:gd name="T37" fmla="*/ 972 h 7935"/>
                <a:gd name="T38" fmla="*/ 1910 w 6041"/>
                <a:gd name="T39" fmla="*/ 1107 h 7935"/>
                <a:gd name="T40" fmla="*/ 2005 w 6041"/>
                <a:gd name="T41" fmla="*/ 1260 h 7935"/>
                <a:gd name="T42" fmla="*/ 2102 w 6041"/>
                <a:gd name="T43" fmla="*/ 1436 h 7935"/>
                <a:gd name="T44" fmla="*/ 2197 w 6041"/>
                <a:gd name="T45" fmla="*/ 1635 h 7935"/>
                <a:gd name="T46" fmla="*/ 2293 w 6041"/>
                <a:gd name="T47" fmla="*/ 1863 h 7935"/>
                <a:gd name="T48" fmla="*/ 2389 w 6041"/>
                <a:gd name="T49" fmla="*/ 2124 h 7935"/>
                <a:gd name="T50" fmla="*/ 2485 w 6041"/>
                <a:gd name="T51" fmla="*/ 2428 h 7935"/>
                <a:gd name="T52" fmla="*/ 2580 w 6041"/>
                <a:gd name="T53" fmla="*/ 2782 h 7935"/>
                <a:gd name="T54" fmla="*/ 2676 w 6041"/>
                <a:gd name="T55" fmla="*/ 3205 h 7935"/>
                <a:gd name="T56" fmla="*/ 2772 w 6041"/>
                <a:gd name="T57" fmla="*/ 3723 h 7935"/>
                <a:gd name="T58" fmla="*/ 2867 w 6041"/>
                <a:gd name="T59" fmla="*/ 4349 h 7935"/>
                <a:gd name="T60" fmla="*/ 2963 w 6041"/>
                <a:gd name="T61" fmla="*/ 4991 h 7935"/>
                <a:gd name="T62" fmla="*/ 3058 w 6041"/>
                <a:gd name="T63" fmla="*/ 5385 h 7935"/>
                <a:gd name="T64" fmla="*/ 3155 w 6041"/>
                <a:gd name="T65" fmla="*/ 5461 h 7935"/>
                <a:gd name="T66" fmla="*/ 3250 w 6041"/>
                <a:gd name="T67" fmla="*/ 5476 h 7935"/>
                <a:gd name="T68" fmla="*/ 3346 w 6041"/>
                <a:gd name="T69" fmla="*/ 5562 h 7935"/>
                <a:gd name="T70" fmla="*/ 3442 w 6041"/>
                <a:gd name="T71" fmla="*/ 5713 h 7935"/>
                <a:gd name="T72" fmla="*/ 3538 w 6041"/>
                <a:gd name="T73" fmla="*/ 5895 h 7935"/>
                <a:gd name="T74" fmla="*/ 3633 w 6041"/>
                <a:gd name="T75" fmla="*/ 6087 h 7935"/>
                <a:gd name="T76" fmla="*/ 3728 w 6041"/>
                <a:gd name="T77" fmla="*/ 6275 h 7935"/>
                <a:gd name="T78" fmla="*/ 3825 w 6041"/>
                <a:gd name="T79" fmla="*/ 6453 h 7935"/>
                <a:gd name="T80" fmla="*/ 3920 w 6041"/>
                <a:gd name="T81" fmla="*/ 6617 h 7935"/>
                <a:gd name="T82" fmla="*/ 4016 w 6041"/>
                <a:gd name="T83" fmla="*/ 6766 h 7935"/>
                <a:gd name="T84" fmla="*/ 4112 w 6041"/>
                <a:gd name="T85" fmla="*/ 6900 h 7935"/>
                <a:gd name="T86" fmla="*/ 4208 w 6041"/>
                <a:gd name="T87" fmla="*/ 7021 h 7935"/>
                <a:gd name="T88" fmla="*/ 4303 w 6041"/>
                <a:gd name="T89" fmla="*/ 7128 h 7935"/>
                <a:gd name="T90" fmla="*/ 4399 w 6041"/>
                <a:gd name="T91" fmla="*/ 7224 h 7935"/>
                <a:gd name="T92" fmla="*/ 4495 w 6041"/>
                <a:gd name="T93" fmla="*/ 7310 h 7935"/>
                <a:gd name="T94" fmla="*/ 4591 w 6041"/>
                <a:gd name="T95" fmla="*/ 7386 h 7935"/>
                <a:gd name="T96" fmla="*/ 4686 w 6041"/>
                <a:gd name="T97" fmla="*/ 7455 h 7935"/>
                <a:gd name="T98" fmla="*/ 4781 w 6041"/>
                <a:gd name="T99" fmla="*/ 7516 h 7935"/>
                <a:gd name="T100" fmla="*/ 4878 w 6041"/>
                <a:gd name="T101" fmla="*/ 7570 h 7935"/>
                <a:gd name="T102" fmla="*/ 4973 w 6041"/>
                <a:gd name="T103" fmla="*/ 7619 h 7935"/>
                <a:gd name="T104" fmla="*/ 5069 w 6041"/>
                <a:gd name="T105" fmla="*/ 7663 h 7935"/>
                <a:gd name="T106" fmla="*/ 5165 w 6041"/>
                <a:gd name="T107" fmla="*/ 7703 h 7935"/>
                <a:gd name="T108" fmla="*/ 5261 w 6041"/>
                <a:gd name="T109" fmla="*/ 7739 h 7935"/>
                <a:gd name="T110" fmla="*/ 5356 w 6041"/>
                <a:gd name="T111" fmla="*/ 7772 h 7935"/>
                <a:gd name="T112" fmla="*/ 5452 w 6041"/>
                <a:gd name="T113" fmla="*/ 7802 h 7935"/>
                <a:gd name="T114" fmla="*/ 5548 w 6041"/>
                <a:gd name="T115" fmla="*/ 7828 h 7935"/>
                <a:gd name="T116" fmla="*/ 5644 w 6041"/>
                <a:gd name="T117" fmla="*/ 7853 h 7935"/>
                <a:gd name="T118" fmla="*/ 5739 w 6041"/>
                <a:gd name="T119" fmla="*/ 7875 h 7935"/>
                <a:gd name="T120" fmla="*/ 5835 w 6041"/>
                <a:gd name="T121" fmla="*/ 7896 h 7935"/>
                <a:gd name="T122" fmla="*/ 5931 w 6041"/>
                <a:gd name="T123" fmla="*/ 7915 h 7935"/>
                <a:gd name="T124" fmla="*/ 6026 w 6041"/>
                <a:gd name="T125" fmla="*/ 7932 h 7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1" h="7935">
                  <a:moveTo>
                    <a:pt x="0" y="0"/>
                  </a:moveTo>
                  <a:lnTo>
                    <a:pt x="5" y="1"/>
                  </a:lnTo>
                  <a:lnTo>
                    <a:pt x="11" y="2"/>
                  </a:lnTo>
                  <a:lnTo>
                    <a:pt x="16" y="3"/>
                  </a:lnTo>
                  <a:lnTo>
                    <a:pt x="21" y="4"/>
                  </a:lnTo>
                  <a:lnTo>
                    <a:pt x="25" y="5"/>
                  </a:lnTo>
                  <a:lnTo>
                    <a:pt x="31" y="6"/>
                  </a:lnTo>
                  <a:lnTo>
                    <a:pt x="36" y="6"/>
                  </a:lnTo>
                  <a:lnTo>
                    <a:pt x="41" y="7"/>
                  </a:lnTo>
                  <a:lnTo>
                    <a:pt x="46" y="8"/>
                  </a:lnTo>
                  <a:lnTo>
                    <a:pt x="52" y="9"/>
                  </a:lnTo>
                  <a:lnTo>
                    <a:pt x="56" y="10"/>
                  </a:lnTo>
                  <a:lnTo>
                    <a:pt x="61" y="11"/>
                  </a:lnTo>
                  <a:lnTo>
                    <a:pt x="66" y="12"/>
                  </a:lnTo>
                  <a:lnTo>
                    <a:pt x="71" y="14"/>
                  </a:lnTo>
                  <a:lnTo>
                    <a:pt x="77" y="15"/>
                  </a:lnTo>
                  <a:lnTo>
                    <a:pt x="81" y="16"/>
                  </a:lnTo>
                  <a:lnTo>
                    <a:pt x="86" y="17"/>
                  </a:lnTo>
                  <a:lnTo>
                    <a:pt x="91" y="18"/>
                  </a:lnTo>
                  <a:lnTo>
                    <a:pt x="97" y="18"/>
                  </a:lnTo>
                  <a:lnTo>
                    <a:pt x="102" y="19"/>
                  </a:lnTo>
                  <a:lnTo>
                    <a:pt x="106" y="20"/>
                  </a:lnTo>
                  <a:lnTo>
                    <a:pt x="111" y="21"/>
                  </a:lnTo>
                  <a:lnTo>
                    <a:pt x="117" y="22"/>
                  </a:lnTo>
                  <a:lnTo>
                    <a:pt x="122" y="23"/>
                  </a:lnTo>
                  <a:lnTo>
                    <a:pt x="127" y="24"/>
                  </a:lnTo>
                  <a:lnTo>
                    <a:pt x="131" y="25"/>
                  </a:lnTo>
                  <a:lnTo>
                    <a:pt x="136" y="26"/>
                  </a:lnTo>
                  <a:lnTo>
                    <a:pt x="142" y="27"/>
                  </a:lnTo>
                  <a:lnTo>
                    <a:pt x="147" y="28"/>
                  </a:lnTo>
                  <a:lnTo>
                    <a:pt x="152" y="29"/>
                  </a:lnTo>
                  <a:lnTo>
                    <a:pt x="156" y="30"/>
                  </a:lnTo>
                  <a:lnTo>
                    <a:pt x="162" y="31"/>
                  </a:lnTo>
                  <a:lnTo>
                    <a:pt x="167" y="32"/>
                  </a:lnTo>
                  <a:lnTo>
                    <a:pt x="172" y="33"/>
                  </a:lnTo>
                  <a:lnTo>
                    <a:pt x="177" y="35"/>
                  </a:lnTo>
                  <a:lnTo>
                    <a:pt x="182" y="36"/>
                  </a:lnTo>
                  <a:lnTo>
                    <a:pt x="187" y="37"/>
                  </a:lnTo>
                  <a:lnTo>
                    <a:pt x="192" y="38"/>
                  </a:lnTo>
                  <a:lnTo>
                    <a:pt x="197" y="39"/>
                  </a:lnTo>
                  <a:lnTo>
                    <a:pt x="203" y="40"/>
                  </a:lnTo>
                  <a:lnTo>
                    <a:pt x="207" y="42"/>
                  </a:lnTo>
                  <a:lnTo>
                    <a:pt x="212" y="43"/>
                  </a:lnTo>
                  <a:lnTo>
                    <a:pt x="217" y="44"/>
                  </a:lnTo>
                  <a:lnTo>
                    <a:pt x="222" y="45"/>
                  </a:lnTo>
                  <a:lnTo>
                    <a:pt x="228" y="46"/>
                  </a:lnTo>
                  <a:lnTo>
                    <a:pt x="232" y="47"/>
                  </a:lnTo>
                  <a:lnTo>
                    <a:pt x="237" y="48"/>
                  </a:lnTo>
                  <a:lnTo>
                    <a:pt x="242" y="49"/>
                  </a:lnTo>
                  <a:lnTo>
                    <a:pt x="248" y="50"/>
                  </a:lnTo>
                  <a:lnTo>
                    <a:pt x="253" y="51"/>
                  </a:lnTo>
                  <a:lnTo>
                    <a:pt x="257" y="52"/>
                  </a:lnTo>
                  <a:lnTo>
                    <a:pt x="262" y="53"/>
                  </a:lnTo>
                  <a:lnTo>
                    <a:pt x="268" y="54"/>
                  </a:lnTo>
                  <a:lnTo>
                    <a:pt x="273" y="55"/>
                  </a:lnTo>
                  <a:lnTo>
                    <a:pt x="278" y="58"/>
                  </a:lnTo>
                  <a:lnTo>
                    <a:pt x="282" y="59"/>
                  </a:lnTo>
                  <a:lnTo>
                    <a:pt x="287" y="60"/>
                  </a:lnTo>
                  <a:lnTo>
                    <a:pt x="293" y="61"/>
                  </a:lnTo>
                  <a:lnTo>
                    <a:pt x="298" y="62"/>
                  </a:lnTo>
                  <a:lnTo>
                    <a:pt x="303" y="63"/>
                  </a:lnTo>
                  <a:lnTo>
                    <a:pt x="308" y="65"/>
                  </a:lnTo>
                  <a:lnTo>
                    <a:pt x="313" y="66"/>
                  </a:lnTo>
                  <a:lnTo>
                    <a:pt x="318" y="67"/>
                  </a:lnTo>
                  <a:lnTo>
                    <a:pt x="323" y="68"/>
                  </a:lnTo>
                  <a:lnTo>
                    <a:pt x="328" y="69"/>
                  </a:lnTo>
                  <a:lnTo>
                    <a:pt x="334" y="70"/>
                  </a:lnTo>
                  <a:lnTo>
                    <a:pt x="338" y="72"/>
                  </a:lnTo>
                  <a:lnTo>
                    <a:pt x="343" y="73"/>
                  </a:lnTo>
                  <a:lnTo>
                    <a:pt x="348" y="74"/>
                  </a:lnTo>
                  <a:lnTo>
                    <a:pt x="354" y="75"/>
                  </a:lnTo>
                  <a:lnTo>
                    <a:pt x="359" y="76"/>
                  </a:lnTo>
                  <a:lnTo>
                    <a:pt x="363" y="78"/>
                  </a:lnTo>
                  <a:lnTo>
                    <a:pt x="368" y="80"/>
                  </a:lnTo>
                  <a:lnTo>
                    <a:pt x="373" y="81"/>
                  </a:lnTo>
                  <a:lnTo>
                    <a:pt x="379" y="82"/>
                  </a:lnTo>
                  <a:lnTo>
                    <a:pt x="384" y="83"/>
                  </a:lnTo>
                  <a:lnTo>
                    <a:pt x="388" y="85"/>
                  </a:lnTo>
                  <a:lnTo>
                    <a:pt x="393" y="86"/>
                  </a:lnTo>
                  <a:lnTo>
                    <a:pt x="399" y="87"/>
                  </a:lnTo>
                  <a:lnTo>
                    <a:pt x="404" y="88"/>
                  </a:lnTo>
                  <a:lnTo>
                    <a:pt x="409" y="89"/>
                  </a:lnTo>
                  <a:lnTo>
                    <a:pt x="413" y="91"/>
                  </a:lnTo>
                  <a:lnTo>
                    <a:pt x="419" y="92"/>
                  </a:lnTo>
                  <a:lnTo>
                    <a:pt x="424" y="94"/>
                  </a:lnTo>
                  <a:lnTo>
                    <a:pt x="429" y="95"/>
                  </a:lnTo>
                  <a:lnTo>
                    <a:pt x="434" y="96"/>
                  </a:lnTo>
                  <a:lnTo>
                    <a:pt x="439" y="97"/>
                  </a:lnTo>
                  <a:lnTo>
                    <a:pt x="444" y="100"/>
                  </a:lnTo>
                  <a:lnTo>
                    <a:pt x="449" y="101"/>
                  </a:lnTo>
                  <a:lnTo>
                    <a:pt x="454" y="102"/>
                  </a:lnTo>
                  <a:lnTo>
                    <a:pt x="459" y="104"/>
                  </a:lnTo>
                  <a:lnTo>
                    <a:pt x="464" y="105"/>
                  </a:lnTo>
                  <a:lnTo>
                    <a:pt x="469" y="106"/>
                  </a:lnTo>
                  <a:lnTo>
                    <a:pt x="474" y="108"/>
                  </a:lnTo>
                  <a:lnTo>
                    <a:pt x="479" y="109"/>
                  </a:lnTo>
                  <a:lnTo>
                    <a:pt x="485" y="110"/>
                  </a:lnTo>
                  <a:lnTo>
                    <a:pt x="489" y="112"/>
                  </a:lnTo>
                  <a:lnTo>
                    <a:pt x="494" y="113"/>
                  </a:lnTo>
                  <a:lnTo>
                    <a:pt x="499" y="114"/>
                  </a:lnTo>
                  <a:lnTo>
                    <a:pt x="505" y="116"/>
                  </a:lnTo>
                  <a:lnTo>
                    <a:pt x="510" y="117"/>
                  </a:lnTo>
                  <a:lnTo>
                    <a:pt x="514" y="119"/>
                  </a:lnTo>
                  <a:lnTo>
                    <a:pt x="519" y="121"/>
                  </a:lnTo>
                  <a:lnTo>
                    <a:pt x="525" y="122"/>
                  </a:lnTo>
                  <a:lnTo>
                    <a:pt x="530" y="124"/>
                  </a:lnTo>
                  <a:lnTo>
                    <a:pt x="535" y="125"/>
                  </a:lnTo>
                  <a:lnTo>
                    <a:pt x="539" y="127"/>
                  </a:lnTo>
                  <a:lnTo>
                    <a:pt x="544" y="128"/>
                  </a:lnTo>
                  <a:lnTo>
                    <a:pt x="550" y="130"/>
                  </a:lnTo>
                  <a:lnTo>
                    <a:pt x="555" y="131"/>
                  </a:lnTo>
                  <a:lnTo>
                    <a:pt x="560" y="133"/>
                  </a:lnTo>
                  <a:lnTo>
                    <a:pt x="565" y="134"/>
                  </a:lnTo>
                  <a:lnTo>
                    <a:pt x="570" y="136"/>
                  </a:lnTo>
                  <a:lnTo>
                    <a:pt x="575" y="137"/>
                  </a:lnTo>
                  <a:lnTo>
                    <a:pt x="580" y="138"/>
                  </a:lnTo>
                  <a:lnTo>
                    <a:pt x="585" y="140"/>
                  </a:lnTo>
                  <a:lnTo>
                    <a:pt x="591" y="141"/>
                  </a:lnTo>
                  <a:lnTo>
                    <a:pt x="595" y="144"/>
                  </a:lnTo>
                  <a:lnTo>
                    <a:pt x="600" y="145"/>
                  </a:lnTo>
                  <a:lnTo>
                    <a:pt x="605" y="147"/>
                  </a:lnTo>
                  <a:lnTo>
                    <a:pt x="611" y="148"/>
                  </a:lnTo>
                  <a:lnTo>
                    <a:pt x="616" y="150"/>
                  </a:lnTo>
                  <a:lnTo>
                    <a:pt x="620" y="152"/>
                  </a:lnTo>
                  <a:lnTo>
                    <a:pt x="625" y="153"/>
                  </a:lnTo>
                  <a:lnTo>
                    <a:pt x="630" y="155"/>
                  </a:lnTo>
                  <a:lnTo>
                    <a:pt x="636" y="157"/>
                  </a:lnTo>
                  <a:lnTo>
                    <a:pt x="641" y="158"/>
                  </a:lnTo>
                  <a:lnTo>
                    <a:pt x="645" y="160"/>
                  </a:lnTo>
                  <a:lnTo>
                    <a:pt x="650" y="161"/>
                  </a:lnTo>
                  <a:lnTo>
                    <a:pt x="656" y="163"/>
                  </a:lnTo>
                  <a:lnTo>
                    <a:pt x="661" y="165"/>
                  </a:lnTo>
                  <a:lnTo>
                    <a:pt x="666" y="167"/>
                  </a:lnTo>
                  <a:lnTo>
                    <a:pt x="670" y="169"/>
                  </a:lnTo>
                  <a:lnTo>
                    <a:pt x="676" y="170"/>
                  </a:lnTo>
                  <a:lnTo>
                    <a:pt x="681" y="172"/>
                  </a:lnTo>
                  <a:lnTo>
                    <a:pt x="686" y="174"/>
                  </a:lnTo>
                  <a:lnTo>
                    <a:pt x="691" y="175"/>
                  </a:lnTo>
                  <a:lnTo>
                    <a:pt x="695" y="177"/>
                  </a:lnTo>
                  <a:lnTo>
                    <a:pt x="701" y="179"/>
                  </a:lnTo>
                  <a:lnTo>
                    <a:pt x="706" y="180"/>
                  </a:lnTo>
                  <a:lnTo>
                    <a:pt x="711" y="182"/>
                  </a:lnTo>
                  <a:lnTo>
                    <a:pt x="716" y="184"/>
                  </a:lnTo>
                  <a:lnTo>
                    <a:pt x="721" y="186"/>
                  </a:lnTo>
                  <a:lnTo>
                    <a:pt x="726" y="188"/>
                  </a:lnTo>
                  <a:lnTo>
                    <a:pt x="731" y="190"/>
                  </a:lnTo>
                  <a:lnTo>
                    <a:pt x="736" y="192"/>
                  </a:lnTo>
                  <a:lnTo>
                    <a:pt x="742" y="194"/>
                  </a:lnTo>
                  <a:lnTo>
                    <a:pt x="746" y="195"/>
                  </a:lnTo>
                  <a:lnTo>
                    <a:pt x="751" y="197"/>
                  </a:lnTo>
                  <a:lnTo>
                    <a:pt x="756" y="199"/>
                  </a:lnTo>
                  <a:lnTo>
                    <a:pt x="762" y="201"/>
                  </a:lnTo>
                  <a:lnTo>
                    <a:pt x="767" y="202"/>
                  </a:lnTo>
                  <a:lnTo>
                    <a:pt x="771" y="204"/>
                  </a:lnTo>
                  <a:lnTo>
                    <a:pt x="776" y="206"/>
                  </a:lnTo>
                  <a:lnTo>
                    <a:pt x="781" y="209"/>
                  </a:lnTo>
                  <a:lnTo>
                    <a:pt x="787" y="211"/>
                  </a:lnTo>
                  <a:lnTo>
                    <a:pt x="792" y="213"/>
                  </a:lnTo>
                  <a:lnTo>
                    <a:pt x="797" y="214"/>
                  </a:lnTo>
                  <a:lnTo>
                    <a:pt x="801" y="216"/>
                  </a:lnTo>
                  <a:lnTo>
                    <a:pt x="807" y="218"/>
                  </a:lnTo>
                  <a:lnTo>
                    <a:pt x="812" y="220"/>
                  </a:lnTo>
                  <a:lnTo>
                    <a:pt x="817" y="222"/>
                  </a:lnTo>
                  <a:lnTo>
                    <a:pt x="822" y="224"/>
                  </a:lnTo>
                  <a:lnTo>
                    <a:pt x="827" y="226"/>
                  </a:lnTo>
                  <a:lnTo>
                    <a:pt x="832" y="229"/>
                  </a:lnTo>
                  <a:lnTo>
                    <a:pt x="837" y="231"/>
                  </a:lnTo>
                  <a:lnTo>
                    <a:pt x="842" y="233"/>
                  </a:lnTo>
                  <a:lnTo>
                    <a:pt x="848" y="235"/>
                  </a:lnTo>
                  <a:lnTo>
                    <a:pt x="852" y="237"/>
                  </a:lnTo>
                  <a:lnTo>
                    <a:pt x="857" y="239"/>
                  </a:lnTo>
                  <a:lnTo>
                    <a:pt x="862" y="241"/>
                  </a:lnTo>
                  <a:lnTo>
                    <a:pt x="867" y="243"/>
                  </a:lnTo>
                  <a:lnTo>
                    <a:pt x="873" y="245"/>
                  </a:lnTo>
                  <a:lnTo>
                    <a:pt x="877" y="247"/>
                  </a:lnTo>
                  <a:lnTo>
                    <a:pt x="882" y="249"/>
                  </a:lnTo>
                  <a:lnTo>
                    <a:pt x="887" y="252"/>
                  </a:lnTo>
                  <a:lnTo>
                    <a:pt x="893" y="254"/>
                  </a:lnTo>
                  <a:lnTo>
                    <a:pt x="898" y="256"/>
                  </a:lnTo>
                  <a:lnTo>
                    <a:pt x="902" y="258"/>
                  </a:lnTo>
                  <a:lnTo>
                    <a:pt x="907" y="260"/>
                  </a:lnTo>
                  <a:lnTo>
                    <a:pt x="913" y="262"/>
                  </a:lnTo>
                  <a:lnTo>
                    <a:pt x="918" y="264"/>
                  </a:lnTo>
                  <a:lnTo>
                    <a:pt x="923" y="267"/>
                  </a:lnTo>
                  <a:lnTo>
                    <a:pt x="927" y="269"/>
                  </a:lnTo>
                  <a:lnTo>
                    <a:pt x="932" y="272"/>
                  </a:lnTo>
                  <a:lnTo>
                    <a:pt x="938" y="274"/>
                  </a:lnTo>
                  <a:lnTo>
                    <a:pt x="943" y="276"/>
                  </a:lnTo>
                  <a:lnTo>
                    <a:pt x="948" y="278"/>
                  </a:lnTo>
                  <a:lnTo>
                    <a:pt x="952" y="280"/>
                  </a:lnTo>
                  <a:lnTo>
                    <a:pt x="958" y="283"/>
                  </a:lnTo>
                  <a:lnTo>
                    <a:pt x="963" y="285"/>
                  </a:lnTo>
                  <a:lnTo>
                    <a:pt x="968" y="287"/>
                  </a:lnTo>
                  <a:lnTo>
                    <a:pt x="973" y="290"/>
                  </a:lnTo>
                  <a:lnTo>
                    <a:pt x="978" y="292"/>
                  </a:lnTo>
                  <a:lnTo>
                    <a:pt x="983" y="295"/>
                  </a:lnTo>
                  <a:lnTo>
                    <a:pt x="988" y="297"/>
                  </a:lnTo>
                  <a:lnTo>
                    <a:pt x="993" y="300"/>
                  </a:lnTo>
                  <a:lnTo>
                    <a:pt x="999" y="302"/>
                  </a:lnTo>
                  <a:lnTo>
                    <a:pt x="1003" y="304"/>
                  </a:lnTo>
                  <a:lnTo>
                    <a:pt x="1008" y="307"/>
                  </a:lnTo>
                  <a:lnTo>
                    <a:pt x="1013" y="309"/>
                  </a:lnTo>
                  <a:lnTo>
                    <a:pt x="1018" y="311"/>
                  </a:lnTo>
                  <a:lnTo>
                    <a:pt x="1024" y="315"/>
                  </a:lnTo>
                  <a:lnTo>
                    <a:pt x="1028" y="317"/>
                  </a:lnTo>
                  <a:lnTo>
                    <a:pt x="1033" y="320"/>
                  </a:lnTo>
                  <a:lnTo>
                    <a:pt x="1038" y="322"/>
                  </a:lnTo>
                  <a:lnTo>
                    <a:pt x="1044" y="325"/>
                  </a:lnTo>
                  <a:lnTo>
                    <a:pt x="1049" y="327"/>
                  </a:lnTo>
                  <a:lnTo>
                    <a:pt x="1054" y="330"/>
                  </a:lnTo>
                  <a:lnTo>
                    <a:pt x="1058" y="332"/>
                  </a:lnTo>
                  <a:lnTo>
                    <a:pt x="1064" y="334"/>
                  </a:lnTo>
                  <a:lnTo>
                    <a:pt x="1069" y="338"/>
                  </a:lnTo>
                  <a:lnTo>
                    <a:pt x="1074" y="340"/>
                  </a:lnTo>
                  <a:lnTo>
                    <a:pt x="1079" y="343"/>
                  </a:lnTo>
                  <a:lnTo>
                    <a:pt x="1084" y="346"/>
                  </a:lnTo>
                  <a:lnTo>
                    <a:pt x="1089" y="348"/>
                  </a:lnTo>
                  <a:lnTo>
                    <a:pt x="1094" y="351"/>
                  </a:lnTo>
                  <a:lnTo>
                    <a:pt x="1099" y="353"/>
                  </a:lnTo>
                  <a:lnTo>
                    <a:pt x="1104" y="356"/>
                  </a:lnTo>
                  <a:lnTo>
                    <a:pt x="1109" y="360"/>
                  </a:lnTo>
                  <a:lnTo>
                    <a:pt x="1114" y="362"/>
                  </a:lnTo>
                  <a:lnTo>
                    <a:pt x="1119" y="365"/>
                  </a:lnTo>
                  <a:lnTo>
                    <a:pt x="1124" y="368"/>
                  </a:lnTo>
                  <a:lnTo>
                    <a:pt x="1130" y="370"/>
                  </a:lnTo>
                  <a:lnTo>
                    <a:pt x="1134" y="373"/>
                  </a:lnTo>
                  <a:lnTo>
                    <a:pt x="1139" y="376"/>
                  </a:lnTo>
                  <a:lnTo>
                    <a:pt x="1144" y="380"/>
                  </a:lnTo>
                  <a:lnTo>
                    <a:pt x="1150" y="382"/>
                  </a:lnTo>
                  <a:lnTo>
                    <a:pt x="1155" y="385"/>
                  </a:lnTo>
                  <a:lnTo>
                    <a:pt x="1159" y="388"/>
                  </a:lnTo>
                  <a:lnTo>
                    <a:pt x="1164" y="391"/>
                  </a:lnTo>
                  <a:lnTo>
                    <a:pt x="1170" y="393"/>
                  </a:lnTo>
                  <a:lnTo>
                    <a:pt x="1175" y="396"/>
                  </a:lnTo>
                  <a:lnTo>
                    <a:pt x="1180" y="399"/>
                  </a:lnTo>
                  <a:lnTo>
                    <a:pt x="1184" y="403"/>
                  </a:lnTo>
                  <a:lnTo>
                    <a:pt x="1189" y="406"/>
                  </a:lnTo>
                  <a:lnTo>
                    <a:pt x="1195" y="409"/>
                  </a:lnTo>
                  <a:lnTo>
                    <a:pt x="1200" y="412"/>
                  </a:lnTo>
                  <a:lnTo>
                    <a:pt x="1205" y="415"/>
                  </a:lnTo>
                  <a:lnTo>
                    <a:pt x="1209" y="418"/>
                  </a:lnTo>
                  <a:lnTo>
                    <a:pt x="1215" y="421"/>
                  </a:lnTo>
                  <a:lnTo>
                    <a:pt x="1220" y="425"/>
                  </a:lnTo>
                  <a:lnTo>
                    <a:pt x="1225" y="428"/>
                  </a:lnTo>
                  <a:lnTo>
                    <a:pt x="1230" y="431"/>
                  </a:lnTo>
                  <a:lnTo>
                    <a:pt x="1235" y="434"/>
                  </a:lnTo>
                  <a:lnTo>
                    <a:pt x="1240" y="437"/>
                  </a:lnTo>
                  <a:lnTo>
                    <a:pt x="1245" y="440"/>
                  </a:lnTo>
                  <a:lnTo>
                    <a:pt x="1250" y="443"/>
                  </a:lnTo>
                  <a:lnTo>
                    <a:pt x="1256" y="447"/>
                  </a:lnTo>
                  <a:lnTo>
                    <a:pt x="1260" y="450"/>
                  </a:lnTo>
                  <a:lnTo>
                    <a:pt x="1265" y="453"/>
                  </a:lnTo>
                  <a:lnTo>
                    <a:pt x="1270" y="457"/>
                  </a:lnTo>
                  <a:lnTo>
                    <a:pt x="1275" y="460"/>
                  </a:lnTo>
                  <a:lnTo>
                    <a:pt x="1281" y="463"/>
                  </a:lnTo>
                  <a:lnTo>
                    <a:pt x="1285" y="467"/>
                  </a:lnTo>
                  <a:lnTo>
                    <a:pt x="1290" y="471"/>
                  </a:lnTo>
                  <a:lnTo>
                    <a:pt x="1295" y="474"/>
                  </a:lnTo>
                  <a:lnTo>
                    <a:pt x="1301" y="477"/>
                  </a:lnTo>
                  <a:lnTo>
                    <a:pt x="1306" y="480"/>
                  </a:lnTo>
                  <a:lnTo>
                    <a:pt x="1311" y="484"/>
                  </a:lnTo>
                  <a:lnTo>
                    <a:pt x="1315" y="488"/>
                  </a:lnTo>
                  <a:lnTo>
                    <a:pt x="1321" y="491"/>
                  </a:lnTo>
                  <a:lnTo>
                    <a:pt x="1326" y="495"/>
                  </a:lnTo>
                  <a:lnTo>
                    <a:pt x="1331" y="498"/>
                  </a:lnTo>
                  <a:lnTo>
                    <a:pt x="1336" y="502"/>
                  </a:lnTo>
                  <a:lnTo>
                    <a:pt x="1340" y="505"/>
                  </a:lnTo>
                  <a:lnTo>
                    <a:pt x="1346" y="510"/>
                  </a:lnTo>
                  <a:lnTo>
                    <a:pt x="1351" y="513"/>
                  </a:lnTo>
                  <a:lnTo>
                    <a:pt x="1356" y="517"/>
                  </a:lnTo>
                  <a:lnTo>
                    <a:pt x="1361" y="520"/>
                  </a:lnTo>
                  <a:lnTo>
                    <a:pt x="1366" y="524"/>
                  </a:lnTo>
                  <a:lnTo>
                    <a:pt x="1371" y="527"/>
                  </a:lnTo>
                  <a:lnTo>
                    <a:pt x="1376" y="532"/>
                  </a:lnTo>
                  <a:lnTo>
                    <a:pt x="1381" y="536"/>
                  </a:lnTo>
                  <a:lnTo>
                    <a:pt x="1387" y="539"/>
                  </a:lnTo>
                  <a:lnTo>
                    <a:pt x="1391" y="543"/>
                  </a:lnTo>
                  <a:lnTo>
                    <a:pt x="1396" y="547"/>
                  </a:lnTo>
                  <a:lnTo>
                    <a:pt x="1401" y="550"/>
                  </a:lnTo>
                  <a:lnTo>
                    <a:pt x="1407" y="555"/>
                  </a:lnTo>
                  <a:lnTo>
                    <a:pt x="1412" y="559"/>
                  </a:lnTo>
                  <a:lnTo>
                    <a:pt x="1416" y="562"/>
                  </a:lnTo>
                  <a:lnTo>
                    <a:pt x="1421" y="567"/>
                  </a:lnTo>
                  <a:lnTo>
                    <a:pt x="1426" y="570"/>
                  </a:lnTo>
                  <a:lnTo>
                    <a:pt x="1432" y="575"/>
                  </a:lnTo>
                  <a:lnTo>
                    <a:pt x="1437" y="579"/>
                  </a:lnTo>
                  <a:lnTo>
                    <a:pt x="1441" y="583"/>
                  </a:lnTo>
                  <a:lnTo>
                    <a:pt x="1446" y="587"/>
                  </a:lnTo>
                  <a:lnTo>
                    <a:pt x="1452" y="591"/>
                  </a:lnTo>
                  <a:lnTo>
                    <a:pt x="1457" y="596"/>
                  </a:lnTo>
                  <a:lnTo>
                    <a:pt x="1462" y="600"/>
                  </a:lnTo>
                  <a:lnTo>
                    <a:pt x="1466" y="604"/>
                  </a:lnTo>
                  <a:lnTo>
                    <a:pt x="1472" y="608"/>
                  </a:lnTo>
                  <a:lnTo>
                    <a:pt x="1477" y="612"/>
                  </a:lnTo>
                  <a:lnTo>
                    <a:pt x="1482" y="617"/>
                  </a:lnTo>
                  <a:lnTo>
                    <a:pt x="1487" y="621"/>
                  </a:lnTo>
                  <a:lnTo>
                    <a:pt x="1491" y="625"/>
                  </a:lnTo>
                  <a:lnTo>
                    <a:pt x="1497" y="630"/>
                  </a:lnTo>
                  <a:lnTo>
                    <a:pt x="1502" y="634"/>
                  </a:lnTo>
                  <a:lnTo>
                    <a:pt x="1507" y="639"/>
                  </a:lnTo>
                  <a:lnTo>
                    <a:pt x="1512" y="643"/>
                  </a:lnTo>
                  <a:lnTo>
                    <a:pt x="1517" y="648"/>
                  </a:lnTo>
                  <a:lnTo>
                    <a:pt x="1522" y="652"/>
                  </a:lnTo>
                  <a:lnTo>
                    <a:pt x="1527" y="656"/>
                  </a:lnTo>
                  <a:lnTo>
                    <a:pt x="1532" y="662"/>
                  </a:lnTo>
                  <a:lnTo>
                    <a:pt x="1538" y="666"/>
                  </a:lnTo>
                  <a:lnTo>
                    <a:pt x="1542" y="671"/>
                  </a:lnTo>
                  <a:lnTo>
                    <a:pt x="1547" y="675"/>
                  </a:lnTo>
                  <a:lnTo>
                    <a:pt x="1552" y="679"/>
                  </a:lnTo>
                  <a:lnTo>
                    <a:pt x="1558" y="685"/>
                  </a:lnTo>
                  <a:lnTo>
                    <a:pt x="1563" y="689"/>
                  </a:lnTo>
                  <a:lnTo>
                    <a:pt x="1568" y="694"/>
                  </a:lnTo>
                  <a:lnTo>
                    <a:pt x="1572" y="699"/>
                  </a:lnTo>
                  <a:lnTo>
                    <a:pt x="1577" y="704"/>
                  </a:lnTo>
                  <a:lnTo>
                    <a:pt x="1583" y="709"/>
                  </a:lnTo>
                  <a:lnTo>
                    <a:pt x="1588" y="714"/>
                  </a:lnTo>
                  <a:lnTo>
                    <a:pt x="1593" y="718"/>
                  </a:lnTo>
                  <a:lnTo>
                    <a:pt x="1597" y="723"/>
                  </a:lnTo>
                  <a:lnTo>
                    <a:pt x="1603" y="729"/>
                  </a:lnTo>
                  <a:lnTo>
                    <a:pt x="1608" y="734"/>
                  </a:lnTo>
                  <a:lnTo>
                    <a:pt x="1613" y="739"/>
                  </a:lnTo>
                  <a:lnTo>
                    <a:pt x="1618" y="744"/>
                  </a:lnTo>
                  <a:lnTo>
                    <a:pt x="1623" y="749"/>
                  </a:lnTo>
                  <a:lnTo>
                    <a:pt x="1628" y="755"/>
                  </a:lnTo>
                  <a:lnTo>
                    <a:pt x="1633" y="760"/>
                  </a:lnTo>
                  <a:lnTo>
                    <a:pt x="1638" y="765"/>
                  </a:lnTo>
                  <a:lnTo>
                    <a:pt x="1644" y="771"/>
                  </a:lnTo>
                  <a:lnTo>
                    <a:pt x="1648" y="776"/>
                  </a:lnTo>
                  <a:lnTo>
                    <a:pt x="1653" y="781"/>
                  </a:lnTo>
                  <a:lnTo>
                    <a:pt x="1658" y="786"/>
                  </a:lnTo>
                  <a:lnTo>
                    <a:pt x="1663" y="792"/>
                  </a:lnTo>
                  <a:lnTo>
                    <a:pt x="1669" y="797"/>
                  </a:lnTo>
                  <a:lnTo>
                    <a:pt x="1673" y="803"/>
                  </a:lnTo>
                  <a:lnTo>
                    <a:pt x="1678" y="808"/>
                  </a:lnTo>
                  <a:lnTo>
                    <a:pt x="1683" y="814"/>
                  </a:lnTo>
                  <a:lnTo>
                    <a:pt x="1689" y="820"/>
                  </a:lnTo>
                  <a:lnTo>
                    <a:pt x="1694" y="825"/>
                  </a:lnTo>
                  <a:lnTo>
                    <a:pt x="1698" y="830"/>
                  </a:lnTo>
                  <a:lnTo>
                    <a:pt x="1703" y="837"/>
                  </a:lnTo>
                  <a:lnTo>
                    <a:pt x="1709" y="842"/>
                  </a:lnTo>
                  <a:lnTo>
                    <a:pt x="1714" y="848"/>
                  </a:lnTo>
                  <a:lnTo>
                    <a:pt x="1719" y="855"/>
                  </a:lnTo>
                  <a:lnTo>
                    <a:pt x="1723" y="860"/>
                  </a:lnTo>
                  <a:lnTo>
                    <a:pt x="1729" y="866"/>
                  </a:lnTo>
                  <a:lnTo>
                    <a:pt x="1734" y="871"/>
                  </a:lnTo>
                  <a:lnTo>
                    <a:pt x="1739" y="878"/>
                  </a:lnTo>
                  <a:lnTo>
                    <a:pt x="1744" y="884"/>
                  </a:lnTo>
                  <a:lnTo>
                    <a:pt x="1748" y="890"/>
                  </a:lnTo>
                  <a:lnTo>
                    <a:pt x="1754" y="895"/>
                  </a:lnTo>
                  <a:lnTo>
                    <a:pt x="1759" y="902"/>
                  </a:lnTo>
                  <a:lnTo>
                    <a:pt x="1764" y="908"/>
                  </a:lnTo>
                  <a:lnTo>
                    <a:pt x="1769" y="914"/>
                  </a:lnTo>
                  <a:lnTo>
                    <a:pt x="1774" y="921"/>
                  </a:lnTo>
                  <a:lnTo>
                    <a:pt x="1779" y="927"/>
                  </a:lnTo>
                  <a:lnTo>
                    <a:pt x="1784" y="933"/>
                  </a:lnTo>
                  <a:lnTo>
                    <a:pt x="1789" y="939"/>
                  </a:lnTo>
                  <a:lnTo>
                    <a:pt x="1795" y="947"/>
                  </a:lnTo>
                  <a:lnTo>
                    <a:pt x="1799" y="953"/>
                  </a:lnTo>
                  <a:lnTo>
                    <a:pt x="1804" y="959"/>
                  </a:lnTo>
                  <a:lnTo>
                    <a:pt x="1809" y="966"/>
                  </a:lnTo>
                  <a:lnTo>
                    <a:pt x="1814" y="972"/>
                  </a:lnTo>
                  <a:lnTo>
                    <a:pt x="1820" y="979"/>
                  </a:lnTo>
                  <a:lnTo>
                    <a:pt x="1825" y="986"/>
                  </a:lnTo>
                  <a:lnTo>
                    <a:pt x="1829" y="993"/>
                  </a:lnTo>
                  <a:lnTo>
                    <a:pt x="1834" y="999"/>
                  </a:lnTo>
                  <a:lnTo>
                    <a:pt x="1840" y="1007"/>
                  </a:lnTo>
                  <a:lnTo>
                    <a:pt x="1845" y="1014"/>
                  </a:lnTo>
                  <a:lnTo>
                    <a:pt x="1850" y="1020"/>
                  </a:lnTo>
                  <a:lnTo>
                    <a:pt x="1854" y="1028"/>
                  </a:lnTo>
                  <a:lnTo>
                    <a:pt x="1860" y="1034"/>
                  </a:lnTo>
                  <a:lnTo>
                    <a:pt x="1865" y="1041"/>
                  </a:lnTo>
                  <a:lnTo>
                    <a:pt x="1870" y="1049"/>
                  </a:lnTo>
                  <a:lnTo>
                    <a:pt x="1875" y="1056"/>
                  </a:lnTo>
                  <a:lnTo>
                    <a:pt x="1880" y="1063"/>
                  </a:lnTo>
                  <a:lnTo>
                    <a:pt x="1885" y="1071"/>
                  </a:lnTo>
                  <a:lnTo>
                    <a:pt x="1890" y="1078"/>
                  </a:lnTo>
                  <a:lnTo>
                    <a:pt x="1895" y="1085"/>
                  </a:lnTo>
                  <a:lnTo>
                    <a:pt x="1900" y="1093"/>
                  </a:lnTo>
                  <a:lnTo>
                    <a:pt x="1905" y="1100"/>
                  </a:lnTo>
                  <a:lnTo>
                    <a:pt x="1910" y="1107"/>
                  </a:lnTo>
                  <a:lnTo>
                    <a:pt x="1915" y="1115"/>
                  </a:lnTo>
                  <a:lnTo>
                    <a:pt x="1920" y="1123"/>
                  </a:lnTo>
                  <a:lnTo>
                    <a:pt x="1926" y="1130"/>
                  </a:lnTo>
                  <a:lnTo>
                    <a:pt x="1930" y="1138"/>
                  </a:lnTo>
                  <a:lnTo>
                    <a:pt x="1935" y="1146"/>
                  </a:lnTo>
                  <a:lnTo>
                    <a:pt x="1940" y="1153"/>
                  </a:lnTo>
                  <a:lnTo>
                    <a:pt x="1946" y="1162"/>
                  </a:lnTo>
                  <a:lnTo>
                    <a:pt x="1951" y="1170"/>
                  </a:lnTo>
                  <a:lnTo>
                    <a:pt x="1955" y="1178"/>
                  </a:lnTo>
                  <a:lnTo>
                    <a:pt x="1960" y="1186"/>
                  </a:lnTo>
                  <a:lnTo>
                    <a:pt x="1966" y="1194"/>
                  </a:lnTo>
                  <a:lnTo>
                    <a:pt x="1971" y="1202"/>
                  </a:lnTo>
                  <a:lnTo>
                    <a:pt x="1976" y="1210"/>
                  </a:lnTo>
                  <a:lnTo>
                    <a:pt x="1980" y="1218"/>
                  </a:lnTo>
                  <a:lnTo>
                    <a:pt x="1985" y="1227"/>
                  </a:lnTo>
                  <a:lnTo>
                    <a:pt x="1991" y="1235"/>
                  </a:lnTo>
                  <a:lnTo>
                    <a:pt x="1996" y="1244"/>
                  </a:lnTo>
                  <a:lnTo>
                    <a:pt x="2001" y="1252"/>
                  </a:lnTo>
                  <a:lnTo>
                    <a:pt x="2005" y="1260"/>
                  </a:lnTo>
                  <a:lnTo>
                    <a:pt x="2011" y="1270"/>
                  </a:lnTo>
                  <a:lnTo>
                    <a:pt x="2016" y="1278"/>
                  </a:lnTo>
                  <a:lnTo>
                    <a:pt x="2021" y="1287"/>
                  </a:lnTo>
                  <a:lnTo>
                    <a:pt x="2026" y="1296"/>
                  </a:lnTo>
                  <a:lnTo>
                    <a:pt x="2031" y="1304"/>
                  </a:lnTo>
                  <a:lnTo>
                    <a:pt x="2036" y="1314"/>
                  </a:lnTo>
                  <a:lnTo>
                    <a:pt x="2041" y="1322"/>
                  </a:lnTo>
                  <a:lnTo>
                    <a:pt x="2046" y="1332"/>
                  </a:lnTo>
                  <a:lnTo>
                    <a:pt x="2052" y="1340"/>
                  </a:lnTo>
                  <a:lnTo>
                    <a:pt x="2057" y="1350"/>
                  </a:lnTo>
                  <a:lnTo>
                    <a:pt x="2061" y="1359"/>
                  </a:lnTo>
                  <a:lnTo>
                    <a:pt x="2066" y="1368"/>
                  </a:lnTo>
                  <a:lnTo>
                    <a:pt x="2071" y="1378"/>
                  </a:lnTo>
                  <a:lnTo>
                    <a:pt x="2077" y="1387"/>
                  </a:lnTo>
                  <a:lnTo>
                    <a:pt x="2082" y="1397"/>
                  </a:lnTo>
                  <a:lnTo>
                    <a:pt x="2086" y="1406"/>
                  </a:lnTo>
                  <a:lnTo>
                    <a:pt x="2091" y="1417"/>
                  </a:lnTo>
                  <a:lnTo>
                    <a:pt x="2097" y="1426"/>
                  </a:lnTo>
                  <a:lnTo>
                    <a:pt x="2102" y="1436"/>
                  </a:lnTo>
                  <a:lnTo>
                    <a:pt x="2107" y="1446"/>
                  </a:lnTo>
                  <a:lnTo>
                    <a:pt x="2111" y="1455"/>
                  </a:lnTo>
                  <a:lnTo>
                    <a:pt x="2117" y="1465"/>
                  </a:lnTo>
                  <a:lnTo>
                    <a:pt x="2122" y="1475"/>
                  </a:lnTo>
                  <a:lnTo>
                    <a:pt x="2127" y="1486"/>
                  </a:lnTo>
                  <a:lnTo>
                    <a:pt x="2132" y="1495"/>
                  </a:lnTo>
                  <a:lnTo>
                    <a:pt x="2136" y="1506"/>
                  </a:lnTo>
                  <a:lnTo>
                    <a:pt x="2142" y="1516"/>
                  </a:lnTo>
                  <a:lnTo>
                    <a:pt x="2147" y="1527"/>
                  </a:lnTo>
                  <a:lnTo>
                    <a:pt x="2152" y="1537"/>
                  </a:lnTo>
                  <a:lnTo>
                    <a:pt x="2157" y="1548"/>
                  </a:lnTo>
                  <a:lnTo>
                    <a:pt x="2162" y="1558"/>
                  </a:lnTo>
                  <a:lnTo>
                    <a:pt x="2167" y="1569"/>
                  </a:lnTo>
                  <a:lnTo>
                    <a:pt x="2172" y="1580"/>
                  </a:lnTo>
                  <a:lnTo>
                    <a:pt x="2177" y="1591"/>
                  </a:lnTo>
                  <a:lnTo>
                    <a:pt x="2183" y="1602"/>
                  </a:lnTo>
                  <a:lnTo>
                    <a:pt x="2187" y="1613"/>
                  </a:lnTo>
                  <a:lnTo>
                    <a:pt x="2192" y="1623"/>
                  </a:lnTo>
                  <a:lnTo>
                    <a:pt x="2197" y="1635"/>
                  </a:lnTo>
                  <a:lnTo>
                    <a:pt x="2203" y="1646"/>
                  </a:lnTo>
                  <a:lnTo>
                    <a:pt x="2208" y="1658"/>
                  </a:lnTo>
                  <a:lnTo>
                    <a:pt x="2212" y="1669"/>
                  </a:lnTo>
                  <a:lnTo>
                    <a:pt x="2217" y="1680"/>
                  </a:lnTo>
                  <a:lnTo>
                    <a:pt x="2222" y="1691"/>
                  </a:lnTo>
                  <a:lnTo>
                    <a:pt x="2228" y="1704"/>
                  </a:lnTo>
                  <a:lnTo>
                    <a:pt x="2233" y="1715"/>
                  </a:lnTo>
                  <a:lnTo>
                    <a:pt x="2237" y="1727"/>
                  </a:lnTo>
                  <a:lnTo>
                    <a:pt x="2242" y="1739"/>
                  </a:lnTo>
                  <a:lnTo>
                    <a:pt x="2248" y="1751"/>
                  </a:lnTo>
                  <a:lnTo>
                    <a:pt x="2253" y="1763"/>
                  </a:lnTo>
                  <a:lnTo>
                    <a:pt x="2258" y="1775"/>
                  </a:lnTo>
                  <a:lnTo>
                    <a:pt x="2262" y="1788"/>
                  </a:lnTo>
                  <a:lnTo>
                    <a:pt x="2268" y="1799"/>
                  </a:lnTo>
                  <a:lnTo>
                    <a:pt x="2273" y="1812"/>
                  </a:lnTo>
                  <a:lnTo>
                    <a:pt x="2278" y="1825"/>
                  </a:lnTo>
                  <a:lnTo>
                    <a:pt x="2283" y="1837"/>
                  </a:lnTo>
                  <a:lnTo>
                    <a:pt x="2287" y="1850"/>
                  </a:lnTo>
                  <a:lnTo>
                    <a:pt x="2293" y="1863"/>
                  </a:lnTo>
                  <a:lnTo>
                    <a:pt x="2298" y="1876"/>
                  </a:lnTo>
                  <a:lnTo>
                    <a:pt x="2303" y="1889"/>
                  </a:lnTo>
                  <a:lnTo>
                    <a:pt x="2308" y="1902"/>
                  </a:lnTo>
                  <a:lnTo>
                    <a:pt x="2314" y="1915"/>
                  </a:lnTo>
                  <a:lnTo>
                    <a:pt x="2318" y="1928"/>
                  </a:lnTo>
                  <a:lnTo>
                    <a:pt x="2323" y="1942"/>
                  </a:lnTo>
                  <a:lnTo>
                    <a:pt x="2328" y="1956"/>
                  </a:lnTo>
                  <a:lnTo>
                    <a:pt x="2334" y="1968"/>
                  </a:lnTo>
                  <a:lnTo>
                    <a:pt x="2339" y="1983"/>
                  </a:lnTo>
                  <a:lnTo>
                    <a:pt x="2343" y="1997"/>
                  </a:lnTo>
                  <a:lnTo>
                    <a:pt x="2348" y="2010"/>
                  </a:lnTo>
                  <a:lnTo>
                    <a:pt x="2354" y="2024"/>
                  </a:lnTo>
                  <a:lnTo>
                    <a:pt x="2359" y="2037"/>
                  </a:lnTo>
                  <a:lnTo>
                    <a:pt x="2364" y="2052"/>
                  </a:lnTo>
                  <a:lnTo>
                    <a:pt x="2368" y="2067"/>
                  </a:lnTo>
                  <a:lnTo>
                    <a:pt x="2373" y="2080"/>
                  </a:lnTo>
                  <a:lnTo>
                    <a:pt x="2379" y="2095"/>
                  </a:lnTo>
                  <a:lnTo>
                    <a:pt x="2384" y="2110"/>
                  </a:lnTo>
                  <a:lnTo>
                    <a:pt x="2389" y="2124"/>
                  </a:lnTo>
                  <a:lnTo>
                    <a:pt x="2393" y="2139"/>
                  </a:lnTo>
                  <a:lnTo>
                    <a:pt x="2399" y="2155"/>
                  </a:lnTo>
                  <a:lnTo>
                    <a:pt x="2404" y="2170"/>
                  </a:lnTo>
                  <a:lnTo>
                    <a:pt x="2409" y="2184"/>
                  </a:lnTo>
                  <a:lnTo>
                    <a:pt x="2414" y="2200"/>
                  </a:lnTo>
                  <a:lnTo>
                    <a:pt x="2419" y="2216"/>
                  </a:lnTo>
                  <a:lnTo>
                    <a:pt x="2424" y="2231"/>
                  </a:lnTo>
                  <a:lnTo>
                    <a:pt x="2429" y="2247"/>
                  </a:lnTo>
                  <a:lnTo>
                    <a:pt x="2434" y="2263"/>
                  </a:lnTo>
                  <a:lnTo>
                    <a:pt x="2440" y="2279"/>
                  </a:lnTo>
                  <a:lnTo>
                    <a:pt x="2444" y="2294"/>
                  </a:lnTo>
                  <a:lnTo>
                    <a:pt x="2449" y="2310"/>
                  </a:lnTo>
                  <a:lnTo>
                    <a:pt x="2454" y="2327"/>
                  </a:lnTo>
                  <a:lnTo>
                    <a:pt x="2459" y="2344"/>
                  </a:lnTo>
                  <a:lnTo>
                    <a:pt x="2465" y="2360"/>
                  </a:lnTo>
                  <a:lnTo>
                    <a:pt x="2469" y="2376"/>
                  </a:lnTo>
                  <a:lnTo>
                    <a:pt x="2474" y="2393"/>
                  </a:lnTo>
                  <a:lnTo>
                    <a:pt x="2479" y="2410"/>
                  </a:lnTo>
                  <a:lnTo>
                    <a:pt x="2485" y="2428"/>
                  </a:lnTo>
                  <a:lnTo>
                    <a:pt x="2490" y="2444"/>
                  </a:lnTo>
                  <a:lnTo>
                    <a:pt x="2494" y="2462"/>
                  </a:lnTo>
                  <a:lnTo>
                    <a:pt x="2499" y="2479"/>
                  </a:lnTo>
                  <a:lnTo>
                    <a:pt x="2505" y="2497"/>
                  </a:lnTo>
                  <a:lnTo>
                    <a:pt x="2510" y="2516"/>
                  </a:lnTo>
                  <a:lnTo>
                    <a:pt x="2515" y="2533"/>
                  </a:lnTo>
                  <a:lnTo>
                    <a:pt x="2519" y="2551"/>
                  </a:lnTo>
                  <a:lnTo>
                    <a:pt x="2525" y="2569"/>
                  </a:lnTo>
                  <a:lnTo>
                    <a:pt x="2530" y="2588"/>
                  </a:lnTo>
                  <a:lnTo>
                    <a:pt x="2535" y="2607"/>
                  </a:lnTo>
                  <a:lnTo>
                    <a:pt x="2540" y="2626"/>
                  </a:lnTo>
                  <a:lnTo>
                    <a:pt x="2544" y="2645"/>
                  </a:lnTo>
                  <a:lnTo>
                    <a:pt x="2550" y="2663"/>
                  </a:lnTo>
                  <a:lnTo>
                    <a:pt x="2555" y="2682"/>
                  </a:lnTo>
                  <a:lnTo>
                    <a:pt x="2560" y="2702"/>
                  </a:lnTo>
                  <a:lnTo>
                    <a:pt x="2565" y="2722"/>
                  </a:lnTo>
                  <a:lnTo>
                    <a:pt x="2571" y="2742"/>
                  </a:lnTo>
                  <a:lnTo>
                    <a:pt x="2575" y="2761"/>
                  </a:lnTo>
                  <a:lnTo>
                    <a:pt x="2580" y="2782"/>
                  </a:lnTo>
                  <a:lnTo>
                    <a:pt x="2585" y="2802"/>
                  </a:lnTo>
                  <a:lnTo>
                    <a:pt x="2591" y="2823"/>
                  </a:lnTo>
                  <a:lnTo>
                    <a:pt x="2596" y="2844"/>
                  </a:lnTo>
                  <a:lnTo>
                    <a:pt x="2600" y="2865"/>
                  </a:lnTo>
                  <a:lnTo>
                    <a:pt x="2605" y="2886"/>
                  </a:lnTo>
                  <a:lnTo>
                    <a:pt x="2611" y="2907"/>
                  </a:lnTo>
                  <a:lnTo>
                    <a:pt x="2616" y="2929"/>
                  </a:lnTo>
                  <a:lnTo>
                    <a:pt x="2621" y="2950"/>
                  </a:lnTo>
                  <a:lnTo>
                    <a:pt x="2625" y="2972"/>
                  </a:lnTo>
                  <a:lnTo>
                    <a:pt x="2630" y="2995"/>
                  </a:lnTo>
                  <a:lnTo>
                    <a:pt x="2636" y="3017"/>
                  </a:lnTo>
                  <a:lnTo>
                    <a:pt x="2641" y="3040"/>
                  </a:lnTo>
                  <a:lnTo>
                    <a:pt x="2646" y="3063"/>
                  </a:lnTo>
                  <a:lnTo>
                    <a:pt x="2650" y="3086"/>
                  </a:lnTo>
                  <a:lnTo>
                    <a:pt x="2656" y="3109"/>
                  </a:lnTo>
                  <a:lnTo>
                    <a:pt x="2661" y="3132"/>
                  </a:lnTo>
                  <a:lnTo>
                    <a:pt x="2666" y="3156"/>
                  </a:lnTo>
                  <a:lnTo>
                    <a:pt x="2671" y="3180"/>
                  </a:lnTo>
                  <a:lnTo>
                    <a:pt x="2676" y="3205"/>
                  </a:lnTo>
                  <a:lnTo>
                    <a:pt x="2681" y="3230"/>
                  </a:lnTo>
                  <a:lnTo>
                    <a:pt x="2686" y="3255"/>
                  </a:lnTo>
                  <a:lnTo>
                    <a:pt x="2691" y="3280"/>
                  </a:lnTo>
                  <a:lnTo>
                    <a:pt x="2697" y="3305"/>
                  </a:lnTo>
                  <a:lnTo>
                    <a:pt x="2701" y="3330"/>
                  </a:lnTo>
                  <a:lnTo>
                    <a:pt x="2706" y="3357"/>
                  </a:lnTo>
                  <a:lnTo>
                    <a:pt x="2711" y="3383"/>
                  </a:lnTo>
                  <a:lnTo>
                    <a:pt x="2716" y="3410"/>
                  </a:lnTo>
                  <a:lnTo>
                    <a:pt x="2722" y="3437"/>
                  </a:lnTo>
                  <a:lnTo>
                    <a:pt x="2726" y="3465"/>
                  </a:lnTo>
                  <a:lnTo>
                    <a:pt x="2731" y="3492"/>
                  </a:lnTo>
                  <a:lnTo>
                    <a:pt x="2736" y="3519"/>
                  </a:lnTo>
                  <a:lnTo>
                    <a:pt x="2742" y="3547"/>
                  </a:lnTo>
                  <a:lnTo>
                    <a:pt x="2747" y="3576"/>
                  </a:lnTo>
                  <a:lnTo>
                    <a:pt x="2751" y="3604"/>
                  </a:lnTo>
                  <a:lnTo>
                    <a:pt x="2756" y="3633"/>
                  </a:lnTo>
                  <a:lnTo>
                    <a:pt x="2762" y="3663"/>
                  </a:lnTo>
                  <a:lnTo>
                    <a:pt x="2767" y="3693"/>
                  </a:lnTo>
                  <a:lnTo>
                    <a:pt x="2772" y="3723"/>
                  </a:lnTo>
                  <a:lnTo>
                    <a:pt x="2776" y="3753"/>
                  </a:lnTo>
                  <a:lnTo>
                    <a:pt x="2781" y="3783"/>
                  </a:lnTo>
                  <a:lnTo>
                    <a:pt x="2787" y="3815"/>
                  </a:lnTo>
                  <a:lnTo>
                    <a:pt x="2792" y="3846"/>
                  </a:lnTo>
                  <a:lnTo>
                    <a:pt x="2797" y="3878"/>
                  </a:lnTo>
                  <a:lnTo>
                    <a:pt x="2801" y="3909"/>
                  </a:lnTo>
                  <a:lnTo>
                    <a:pt x="2807" y="3942"/>
                  </a:lnTo>
                  <a:lnTo>
                    <a:pt x="2812" y="3974"/>
                  </a:lnTo>
                  <a:lnTo>
                    <a:pt x="2817" y="4007"/>
                  </a:lnTo>
                  <a:lnTo>
                    <a:pt x="2822" y="4040"/>
                  </a:lnTo>
                  <a:lnTo>
                    <a:pt x="2828" y="4074"/>
                  </a:lnTo>
                  <a:lnTo>
                    <a:pt x="2832" y="4107"/>
                  </a:lnTo>
                  <a:lnTo>
                    <a:pt x="2837" y="4141"/>
                  </a:lnTo>
                  <a:lnTo>
                    <a:pt x="2842" y="4175"/>
                  </a:lnTo>
                  <a:lnTo>
                    <a:pt x="2848" y="4209"/>
                  </a:lnTo>
                  <a:lnTo>
                    <a:pt x="2853" y="4244"/>
                  </a:lnTo>
                  <a:lnTo>
                    <a:pt x="2857" y="4279"/>
                  </a:lnTo>
                  <a:lnTo>
                    <a:pt x="2862" y="4314"/>
                  </a:lnTo>
                  <a:lnTo>
                    <a:pt x="2867" y="4349"/>
                  </a:lnTo>
                  <a:lnTo>
                    <a:pt x="2873" y="4384"/>
                  </a:lnTo>
                  <a:lnTo>
                    <a:pt x="2878" y="4419"/>
                  </a:lnTo>
                  <a:lnTo>
                    <a:pt x="2882" y="4455"/>
                  </a:lnTo>
                  <a:lnTo>
                    <a:pt x="2887" y="4489"/>
                  </a:lnTo>
                  <a:lnTo>
                    <a:pt x="2893" y="4525"/>
                  </a:lnTo>
                  <a:lnTo>
                    <a:pt x="2898" y="4560"/>
                  </a:lnTo>
                  <a:lnTo>
                    <a:pt x="2903" y="4595"/>
                  </a:lnTo>
                  <a:lnTo>
                    <a:pt x="2907" y="4631"/>
                  </a:lnTo>
                  <a:lnTo>
                    <a:pt x="2913" y="4665"/>
                  </a:lnTo>
                  <a:lnTo>
                    <a:pt x="2918" y="4700"/>
                  </a:lnTo>
                  <a:lnTo>
                    <a:pt x="2923" y="4733"/>
                  </a:lnTo>
                  <a:lnTo>
                    <a:pt x="2928" y="4768"/>
                  </a:lnTo>
                  <a:lnTo>
                    <a:pt x="2932" y="4802"/>
                  </a:lnTo>
                  <a:lnTo>
                    <a:pt x="2938" y="4834"/>
                  </a:lnTo>
                  <a:lnTo>
                    <a:pt x="2943" y="4867"/>
                  </a:lnTo>
                  <a:lnTo>
                    <a:pt x="2948" y="4899"/>
                  </a:lnTo>
                  <a:lnTo>
                    <a:pt x="2953" y="4931"/>
                  </a:lnTo>
                  <a:lnTo>
                    <a:pt x="2958" y="4961"/>
                  </a:lnTo>
                  <a:lnTo>
                    <a:pt x="2963" y="4991"/>
                  </a:lnTo>
                  <a:lnTo>
                    <a:pt x="2968" y="5021"/>
                  </a:lnTo>
                  <a:lnTo>
                    <a:pt x="2973" y="5050"/>
                  </a:lnTo>
                  <a:lnTo>
                    <a:pt x="2979" y="5077"/>
                  </a:lnTo>
                  <a:lnTo>
                    <a:pt x="2983" y="5105"/>
                  </a:lnTo>
                  <a:lnTo>
                    <a:pt x="2988" y="5131"/>
                  </a:lnTo>
                  <a:lnTo>
                    <a:pt x="2993" y="5156"/>
                  </a:lnTo>
                  <a:lnTo>
                    <a:pt x="2999" y="5179"/>
                  </a:lnTo>
                  <a:lnTo>
                    <a:pt x="3004" y="5202"/>
                  </a:lnTo>
                  <a:lnTo>
                    <a:pt x="3008" y="5224"/>
                  </a:lnTo>
                  <a:lnTo>
                    <a:pt x="3013" y="5245"/>
                  </a:lnTo>
                  <a:lnTo>
                    <a:pt x="3018" y="5265"/>
                  </a:lnTo>
                  <a:lnTo>
                    <a:pt x="3024" y="5284"/>
                  </a:lnTo>
                  <a:lnTo>
                    <a:pt x="3029" y="5302"/>
                  </a:lnTo>
                  <a:lnTo>
                    <a:pt x="3033" y="5319"/>
                  </a:lnTo>
                  <a:lnTo>
                    <a:pt x="3038" y="5333"/>
                  </a:lnTo>
                  <a:lnTo>
                    <a:pt x="3044" y="5348"/>
                  </a:lnTo>
                  <a:lnTo>
                    <a:pt x="3049" y="5361"/>
                  </a:lnTo>
                  <a:lnTo>
                    <a:pt x="3054" y="5373"/>
                  </a:lnTo>
                  <a:lnTo>
                    <a:pt x="3058" y="5385"/>
                  </a:lnTo>
                  <a:lnTo>
                    <a:pt x="3064" y="5395"/>
                  </a:lnTo>
                  <a:lnTo>
                    <a:pt x="3069" y="5404"/>
                  </a:lnTo>
                  <a:lnTo>
                    <a:pt x="3074" y="5413"/>
                  </a:lnTo>
                  <a:lnTo>
                    <a:pt x="3079" y="5420"/>
                  </a:lnTo>
                  <a:lnTo>
                    <a:pt x="3085" y="5427"/>
                  </a:lnTo>
                  <a:lnTo>
                    <a:pt x="3089" y="5433"/>
                  </a:lnTo>
                  <a:lnTo>
                    <a:pt x="3094" y="5437"/>
                  </a:lnTo>
                  <a:lnTo>
                    <a:pt x="3099" y="5442"/>
                  </a:lnTo>
                  <a:lnTo>
                    <a:pt x="3104" y="5447"/>
                  </a:lnTo>
                  <a:lnTo>
                    <a:pt x="3110" y="5450"/>
                  </a:lnTo>
                  <a:lnTo>
                    <a:pt x="3114" y="5452"/>
                  </a:lnTo>
                  <a:lnTo>
                    <a:pt x="3119" y="5455"/>
                  </a:lnTo>
                  <a:lnTo>
                    <a:pt x="3124" y="5456"/>
                  </a:lnTo>
                  <a:lnTo>
                    <a:pt x="3130" y="5458"/>
                  </a:lnTo>
                  <a:lnTo>
                    <a:pt x="3135" y="5459"/>
                  </a:lnTo>
                  <a:lnTo>
                    <a:pt x="3139" y="5460"/>
                  </a:lnTo>
                  <a:lnTo>
                    <a:pt x="3144" y="5460"/>
                  </a:lnTo>
                  <a:lnTo>
                    <a:pt x="3150" y="5461"/>
                  </a:lnTo>
                  <a:lnTo>
                    <a:pt x="3155" y="5461"/>
                  </a:lnTo>
                  <a:lnTo>
                    <a:pt x="3160" y="5461"/>
                  </a:lnTo>
                  <a:lnTo>
                    <a:pt x="3164" y="5461"/>
                  </a:lnTo>
                  <a:lnTo>
                    <a:pt x="3170" y="5461"/>
                  </a:lnTo>
                  <a:lnTo>
                    <a:pt x="3175" y="5461"/>
                  </a:lnTo>
                  <a:lnTo>
                    <a:pt x="3180" y="5461"/>
                  </a:lnTo>
                  <a:lnTo>
                    <a:pt x="3185" y="5461"/>
                  </a:lnTo>
                  <a:lnTo>
                    <a:pt x="3189" y="5462"/>
                  </a:lnTo>
                  <a:lnTo>
                    <a:pt x="3195" y="5462"/>
                  </a:lnTo>
                  <a:lnTo>
                    <a:pt x="3200" y="5462"/>
                  </a:lnTo>
                  <a:lnTo>
                    <a:pt x="3205" y="5463"/>
                  </a:lnTo>
                  <a:lnTo>
                    <a:pt x="3210" y="5463"/>
                  </a:lnTo>
                  <a:lnTo>
                    <a:pt x="3215" y="5464"/>
                  </a:lnTo>
                  <a:lnTo>
                    <a:pt x="3220" y="5465"/>
                  </a:lnTo>
                  <a:lnTo>
                    <a:pt x="3225" y="5466"/>
                  </a:lnTo>
                  <a:lnTo>
                    <a:pt x="3230" y="5468"/>
                  </a:lnTo>
                  <a:lnTo>
                    <a:pt x="3236" y="5470"/>
                  </a:lnTo>
                  <a:lnTo>
                    <a:pt x="3240" y="5472"/>
                  </a:lnTo>
                  <a:lnTo>
                    <a:pt x="3245" y="5474"/>
                  </a:lnTo>
                  <a:lnTo>
                    <a:pt x="3250" y="5476"/>
                  </a:lnTo>
                  <a:lnTo>
                    <a:pt x="3256" y="5478"/>
                  </a:lnTo>
                  <a:lnTo>
                    <a:pt x="3261" y="5481"/>
                  </a:lnTo>
                  <a:lnTo>
                    <a:pt x="3265" y="5484"/>
                  </a:lnTo>
                  <a:lnTo>
                    <a:pt x="3270" y="5487"/>
                  </a:lnTo>
                  <a:lnTo>
                    <a:pt x="3275" y="5491"/>
                  </a:lnTo>
                  <a:lnTo>
                    <a:pt x="3281" y="5495"/>
                  </a:lnTo>
                  <a:lnTo>
                    <a:pt x="3286" y="5498"/>
                  </a:lnTo>
                  <a:lnTo>
                    <a:pt x="3290" y="5503"/>
                  </a:lnTo>
                  <a:lnTo>
                    <a:pt x="3295" y="5507"/>
                  </a:lnTo>
                  <a:lnTo>
                    <a:pt x="3301" y="5512"/>
                  </a:lnTo>
                  <a:lnTo>
                    <a:pt x="3306" y="5517"/>
                  </a:lnTo>
                  <a:lnTo>
                    <a:pt x="3311" y="5521"/>
                  </a:lnTo>
                  <a:lnTo>
                    <a:pt x="3316" y="5526"/>
                  </a:lnTo>
                  <a:lnTo>
                    <a:pt x="3321" y="5532"/>
                  </a:lnTo>
                  <a:lnTo>
                    <a:pt x="3326" y="5538"/>
                  </a:lnTo>
                  <a:lnTo>
                    <a:pt x="3331" y="5544"/>
                  </a:lnTo>
                  <a:lnTo>
                    <a:pt x="3336" y="5549"/>
                  </a:lnTo>
                  <a:lnTo>
                    <a:pt x="3342" y="5556"/>
                  </a:lnTo>
                  <a:lnTo>
                    <a:pt x="3346" y="5562"/>
                  </a:lnTo>
                  <a:lnTo>
                    <a:pt x="3351" y="5569"/>
                  </a:lnTo>
                  <a:lnTo>
                    <a:pt x="3356" y="5576"/>
                  </a:lnTo>
                  <a:lnTo>
                    <a:pt x="3361" y="5583"/>
                  </a:lnTo>
                  <a:lnTo>
                    <a:pt x="3367" y="5590"/>
                  </a:lnTo>
                  <a:lnTo>
                    <a:pt x="3371" y="5598"/>
                  </a:lnTo>
                  <a:lnTo>
                    <a:pt x="3376" y="5605"/>
                  </a:lnTo>
                  <a:lnTo>
                    <a:pt x="3381" y="5612"/>
                  </a:lnTo>
                  <a:lnTo>
                    <a:pt x="3387" y="5620"/>
                  </a:lnTo>
                  <a:lnTo>
                    <a:pt x="3392" y="5628"/>
                  </a:lnTo>
                  <a:lnTo>
                    <a:pt x="3396" y="5635"/>
                  </a:lnTo>
                  <a:lnTo>
                    <a:pt x="3401" y="5644"/>
                  </a:lnTo>
                  <a:lnTo>
                    <a:pt x="3407" y="5652"/>
                  </a:lnTo>
                  <a:lnTo>
                    <a:pt x="3412" y="5660"/>
                  </a:lnTo>
                  <a:lnTo>
                    <a:pt x="3417" y="5669"/>
                  </a:lnTo>
                  <a:lnTo>
                    <a:pt x="3421" y="5677"/>
                  </a:lnTo>
                  <a:lnTo>
                    <a:pt x="3426" y="5686"/>
                  </a:lnTo>
                  <a:lnTo>
                    <a:pt x="3432" y="5695"/>
                  </a:lnTo>
                  <a:lnTo>
                    <a:pt x="3437" y="5703"/>
                  </a:lnTo>
                  <a:lnTo>
                    <a:pt x="3442" y="5713"/>
                  </a:lnTo>
                  <a:lnTo>
                    <a:pt x="3446" y="5722"/>
                  </a:lnTo>
                  <a:lnTo>
                    <a:pt x="3452" y="5731"/>
                  </a:lnTo>
                  <a:lnTo>
                    <a:pt x="3457" y="5740"/>
                  </a:lnTo>
                  <a:lnTo>
                    <a:pt x="3462" y="5750"/>
                  </a:lnTo>
                  <a:lnTo>
                    <a:pt x="3467" y="5759"/>
                  </a:lnTo>
                  <a:lnTo>
                    <a:pt x="3472" y="5768"/>
                  </a:lnTo>
                  <a:lnTo>
                    <a:pt x="3477" y="5778"/>
                  </a:lnTo>
                  <a:lnTo>
                    <a:pt x="3482" y="5787"/>
                  </a:lnTo>
                  <a:lnTo>
                    <a:pt x="3487" y="5797"/>
                  </a:lnTo>
                  <a:lnTo>
                    <a:pt x="3493" y="5806"/>
                  </a:lnTo>
                  <a:lnTo>
                    <a:pt x="3497" y="5817"/>
                  </a:lnTo>
                  <a:lnTo>
                    <a:pt x="3502" y="5826"/>
                  </a:lnTo>
                  <a:lnTo>
                    <a:pt x="3507" y="5836"/>
                  </a:lnTo>
                  <a:lnTo>
                    <a:pt x="3512" y="5846"/>
                  </a:lnTo>
                  <a:lnTo>
                    <a:pt x="3518" y="5856"/>
                  </a:lnTo>
                  <a:lnTo>
                    <a:pt x="3522" y="5866"/>
                  </a:lnTo>
                  <a:lnTo>
                    <a:pt x="3527" y="5875"/>
                  </a:lnTo>
                  <a:lnTo>
                    <a:pt x="3532" y="5886"/>
                  </a:lnTo>
                  <a:lnTo>
                    <a:pt x="3538" y="5895"/>
                  </a:lnTo>
                  <a:lnTo>
                    <a:pt x="3543" y="5906"/>
                  </a:lnTo>
                  <a:lnTo>
                    <a:pt x="3547" y="5915"/>
                  </a:lnTo>
                  <a:lnTo>
                    <a:pt x="3552" y="5926"/>
                  </a:lnTo>
                  <a:lnTo>
                    <a:pt x="3558" y="5935"/>
                  </a:lnTo>
                  <a:lnTo>
                    <a:pt x="3563" y="5946"/>
                  </a:lnTo>
                  <a:lnTo>
                    <a:pt x="3568" y="5956"/>
                  </a:lnTo>
                  <a:lnTo>
                    <a:pt x="3573" y="5966"/>
                  </a:lnTo>
                  <a:lnTo>
                    <a:pt x="3577" y="5976"/>
                  </a:lnTo>
                  <a:lnTo>
                    <a:pt x="3583" y="5987"/>
                  </a:lnTo>
                  <a:lnTo>
                    <a:pt x="3588" y="5996"/>
                  </a:lnTo>
                  <a:lnTo>
                    <a:pt x="3593" y="6007"/>
                  </a:lnTo>
                  <a:lnTo>
                    <a:pt x="3598" y="6017"/>
                  </a:lnTo>
                  <a:lnTo>
                    <a:pt x="3603" y="6026"/>
                  </a:lnTo>
                  <a:lnTo>
                    <a:pt x="3608" y="6037"/>
                  </a:lnTo>
                  <a:lnTo>
                    <a:pt x="3613" y="6047"/>
                  </a:lnTo>
                  <a:lnTo>
                    <a:pt x="3618" y="6057"/>
                  </a:lnTo>
                  <a:lnTo>
                    <a:pt x="3624" y="6067"/>
                  </a:lnTo>
                  <a:lnTo>
                    <a:pt x="3628" y="6078"/>
                  </a:lnTo>
                  <a:lnTo>
                    <a:pt x="3633" y="6087"/>
                  </a:lnTo>
                  <a:lnTo>
                    <a:pt x="3638" y="6098"/>
                  </a:lnTo>
                  <a:lnTo>
                    <a:pt x="3644" y="6107"/>
                  </a:lnTo>
                  <a:lnTo>
                    <a:pt x="3649" y="6118"/>
                  </a:lnTo>
                  <a:lnTo>
                    <a:pt x="3653" y="6127"/>
                  </a:lnTo>
                  <a:lnTo>
                    <a:pt x="3658" y="6138"/>
                  </a:lnTo>
                  <a:lnTo>
                    <a:pt x="3663" y="6148"/>
                  </a:lnTo>
                  <a:lnTo>
                    <a:pt x="3669" y="6158"/>
                  </a:lnTo>
                  <a:lnTo>
                    <a:pt x="3674" y="6168"/>
                  </a:lnTo>
                  <a:lnTo>
                    <a:pt x="3678" y="6177"/>
                  </a:lnTo>
                  <a:lnTo>
                    <a:pt x="3683" y="6187"/>
                  </a:lnTo>
                  <a:lnTo>
                    <a:pt x="3689" y="6197"/>
                  </a:lnTo>
                  <a:lnTo>
                    <a:pt x="3694" y="6207"/>
                  </a:lnTo>
                  <a:lnTo>
                    <a:pt x="3699" y="6217"/>
                  </a:lnTo>
                  <a:lnTo>
                    <a:pt x="3703" y="6227"/>
                  </a:lnTo>
                  <a:lnTo>
                    <a:pt x="3709" y="6236"/>
                  </a:lnTo>
                  <a:lnTo>
                    <a:pt x="3714" y="6247"/>
                  </a:lnTo>
                  <a:lnTo>
                    <a:pt x="3719" y="6256"/>
                  </a:lnTo>
                  <a:lnTo>
                    <a:pt x="3724" y="6266"/>
                  </a:lnTo>
                  <a:lnTo>
                    <a:pt x="3728" y="6275"/>
                  </a:lnTo>
                  <a:lnTo>
                    <a:pt x="3734" y="6285"/>
                  </a:lnTo>
                  <a:lnTo>
                    <a:pt x="3739" y="6295"/>
                  </a:lnTo>
                  <a:lnTo>
                    <a:pt x="3744" y="6304"/>
                  </a:lnTo>
                  <a:lnTo>
                    <a:pt x="3749" y="6314"/>
                  </a:lnTo>
                  <a:lnTo>
                    <a:pt x="3754" y="6323"/>
                  </a:lnTo>
                  <a:lnTo>
                    <a:pt x="3759" y="6333"/>
                  </a:lnTo>
                  <a:lnTo>
                    <a:pt x="3764" y="6342"/>
                  </a:lnTo>
                  <a:lnTo>
                    <a:pt x="3769" y="6352"/>
                  </a:lnTo>
                  <a:lnTo>
                    <a:pt x="3775" y="6361"/>
                  </a:lnTo>
                  <a:lnTo>
                    <a:pt x="3779" y="6370"/>
                  </a:lnTo>
                  <a:lnTo>
                    <a:pt x="3784" y="6380"/>
                  </a:lnTo>
                  <a:lnTo>
                    <a:pt x="3789" y="6389"/>
                  </a:lnTo>
                  <a:lnTo>
                    <a:pt x="3795" y="6399"/>
                  </a:lnTo>
                  <a:lnTo>
                    <a:pt x="3800" y="6407"/>
                  </a:lnTo>
                  <a:lnTo>
                    <a:pt x="3804" y="6417"/>
                  </a:lnTo>
                  <a:lnTo>
                    <a:pt x="3809" y="6426"/>
                  </a:lnTo>
                  <a:lnTo>
                    <a:pt x="3814" y="6434"/>
                  </a:lnTo>
                  <a:lnTo>
                    <a:pt x="3820" y="6444"/>
                  </a:lnTo>
                  <a:lnTo>
                    <a:pt x="3825" y="6453"/>
                  </a:lnTo>
                  <a:lnTo>
                    <a:pt x="3830" y="6462"/>
                  </a:lnTo>
                  <a:lnTo>
                    <a:pt x="3834" y="6471"/>
                  </a:lnTo>
                  <a:lnTo>
                    <a:pt x="3840" y="6479"/>
                  </a:lnTo>
                  <a:lnTo>
                    <a:pt x="3845" y="6489"/>
                  </a:lnTo>
                  <a:lnTo>
                    <a:pt x="3850" y="6497"/>
                  </a:lnTo>
                  <a:lnTo>
                    <a:pt x="3855" y="6506"/>
                  </a:lnTo>
                  <a:lnTo>
                    <a:pt x="3860" y="6515"/>
                  </a:lnTo>
                  <a:lnTo>
                    <a:pt x="3865" y="6524"/>
                  </a:lnTo>
                  <a:lnTo>
                    <a:pt x="3870" y="6532"/>
                  </a:lnTo>
                  <a:lnTo>
                    <a:pt x="3875" y="6541"/>
                  </a:lnTo>
                  <a:lnTo>
                    <a:pt x="3881" y="6550"/>
                  </a:lnTo>
                  <a:lnTo>
                    <a:pt x="3885" y="6558"/>
                  </a:lnTo>
                  <a:lnTo>
                    <a:pt x="3890" y="6567"/>
                  </a:lnTo>
                  <a:lnTo>
                    <a:pt x="3895" y="6575"/>
                  </a:lnTo>
                  <a:lnTo>
                    <a:pt x="3900" y="6583"/>
                  </a:lnTo>
                  <a:lnTo>
                    <a:pt x="3906" y="6592"/>
                  </a:lnTo>
                  <a:lnTo>
                    <a:pt x="3910" y="6600"/>
                  </a:lnTo>
                  <a:lnTo>
                    <a:pt x="3915" y="6608"/>
                  </a:lnTo>
                  <a:lnTo>
                    <a:pt x="3920" y="6617"/>
                  </a:lnTo>
                  <a:lnTo>
                    <a:pt x="3926" y="6625"/>
                  </a:lnTo>
                  <a:lnTo>
                    <a:pt x="3931" y="6634"/>
                  </a:lnTo>
                  <a:lnTo>
                    <a:pt x="3935" y="6641"/>
                  </a:lnTo>
                  <a:lnTo>
                    <a:pt x="3940" y="6649"/>
                  </a:lnTo>
                  <a:lnTo>
                    <a:pt x="3946" y="6658"/>
                  </a:lnTo>
                  <a:lnTo>
                    <a:pt x="3951" y="6665"/>
                  </a:lnTo>
                  <a:lnTo>
                    <a:pt x="3956" y="6673"/>
                  </a:lnTo>
                  <a:lnTo>
                    <a:pt x="3960" y="6681"/>
                  </a:lnTo>
                  <a:lnTo>
                    <a:pt x="3966" y="6689"/>
                  </a:lnTo>
                  <a:lnTo>
                    <a:pt x="3971" y="6698"/>
                  </a:lnTo>
                  <a:lnTo>
                    <a:pt x="3976" y="6705"/>
                  </a:lnTo>
                  <a:lnTo>
                    <a:pt x="3981" y="6712"/>
                  </a:lnTo>
                  <a:lnTo>
                    <a:pt x="3985" y="6720"/>
                  </a:lnTo>
                  <a:lnTo>
                    <a:pt x="3991" y="6728"/>
                  </a:lnTo>
                  <a:lnTo>
                    <a:pt x="3996" y="6735"/>
                  </a:lnTo>
                  <a:lnTo>
                    <a:pt x="4001" y="6743"/>
                  </a:lnTo>
                  <a:lnTo>
                    <a:pt x="4006" y="6751"/>
                  </a:lnTo>
                  <a:lnTo>
                    <a:pt x="4011" y="6758"/>
                  </a:lnTo>
                  <a:lnTo>
                    <a:pt x="4016" y="6766"/>
                  </a:lnTo>
                  <a:lnTo>
                    <a:pt x="4021" y="6773"/>
                  </a:lnTo>
                  <a:lnTo>
                    <a:pt x="4026" y="6780"/>
                  </a:lnTo>
                  <a:lnTo>
                    <a:pt x="4032" y="6788"/>
                  </a:lnTo>
                  <a:lnTo>
                    <a:pt x="4036" y="6795"/>
                  </a:lnTo>
                  <a:lnTo>
                    <a:pt x="4041" y="6802"/>
                  </a:lnTo>
                  <a:lnTo>
                    <a:pt x="4046" y="6810"/>
                  </a:lnTo>
                  <a:lnTo>
                    <a:pt x="4052" y="6817"/>
                  </a:lnTo>
                  <a:lnTo>
                    <a:pt x="4057" y="6824"/>
                  </a:lnTo>
                  <a:lnTo>
                    <a:pt x="4061" y="6831"/>
                  </a:lnTo>
                  <a:lnTo>
                    <a:pt x="4066" y="6838"/>
                  </a:lnTo>
                  <a:lnTo>
                    <a:pt x="4071" y="6845"/>
                  </a:lnTo>
                  <a:lnTo>
                    <a:pt x="4077" y="6852"/>
                  </a:lnTo>
                  <a:lnTo>
                    <a:pt x="4082" y="6859"/>
                  </a:lnTo>
                  <a:lnTo>
                    <a:pt x="4087" y="6866"/>
                  </a:lnTo>
                  <a:lnTo>
                    <a:pt x="4091" y="6873"/>
                  </a:lnTo>
                  <a:lnTo>
                    <a:pt x="4097" y="6879"/>
                  </a:lnTo>
                  <a:lnTo>
                    <a:pt x="4102" y="6886"/>
                  </a:lnTo>
                  <a:lnTo>
                    <a:pt x="4107" y="6894"/>
                  </a:lnTo>
                  <a:lnTo>
                    <a:pt x="4112" y="6900"/>
                  </a:lnTo>
                  <a:lnTo>
                    <a:pt x="4117" y="6906"/>
                  </a:lnTo>
                  <a:lnTo>
                    <a:pt x="4122" y="6913"/>
                  </a:lnTo>
                  <a:lnTo>
                    <a:pt x="4127" y="6920"/>
                  </a:lnTo>
                  <a:lnTo>
                    <a:pt x="4132" y="6926"/>
                  </a:lnTo>
                  <a:lnTo>
                    <a:pt x="4138" y="6932"/>
                  </a:lnTo>
                  <a:lnTo>
                    <a:pt x="4142" y="6939"/>
                  </a:lnTo>
                  <a:lnTo>
                    <a:pt x="4147" y="6946"/>
                  </a:lnTo>
                  <a:lnTo>
                    <a:pt x="4152" y="6952"/>
                  </a:lnTo>
                  <a:lnTo>
                    <a:pt x="4157" y="6959"/>
                  </a:lnTo>
                  <a:lnTo>
                    <a:pt x="4163" y="6965"/>
                  </a:lnTo>
                  <a:lnTo>
                    <a:pt x="4167" y="6971"/>
                  </a:lnTo>
                  <a:lnTo>
                    <a:pt x="4172" y="6978"/>
                  </a:lnTo>
                  <a:lnTo>
                    <a:pt x="4177" y="6984"/>
                  </a:lnTo>
                  <a:lnTo>
                    <a:pt x="4183" y="6990"/>
                  </a:lnTo>
                  <a:lnTo>
                    <a:pt x="4188" y="6996"/>
                  </a:lnTo>
                  <a:lnTo>
                    <a:pt x="4192" y="7002"/>
                  </a:lnTo>
                  <a:lnTo>
                    <a:pt x="4197" y="7008"/>
                  </a:lnTo>
                  <a:lnTo>
                    <a:pt x="4203" y="7014"/>
                  </a:lnTo>
                  <a:lnTo>
                    <a:pt x="4208" y="7021"/>
                  </a:lnTo>
                  <a:lnTo>
                    <a:pt x="4213" y="7026"/>
                  </a:lnTo>
                  <a:lnTo>
                    <a:pt x="4217" y="7032"/>
                  </a:lnTo>
                  <a:lnTo>
                    <a:pt x="4222" y="7038"/>
                  </a:lnTo>
                  <a:lnTo>
                    <a:pt x="4228" y="7044"/>
                  </a:lnTo>
                  <a:lnTo>
                    <a:pt x="4233" y="7050"/>
                  </a:lnTo>
                  <a:lnTo>
                    <a:pt x="4238" y="7055"/>
                  </a:lnTo>
                  <a:lnTo>
                    <a:pt x="4242" y="7061"/>
                  </a:lnTo>
                  <a:lnTo>
                    <a:pt x="4248" y="7067"/>
                  </a:lnTo>
                  <a:lnTo>
                    <a:pt x="4253" y="7073"/>
                  </a:lnTo>
                  <a:lnTo>
                    <a:pt x="4258" y="7078"/>
                  </a:lnTo>
                  <a:lnTo>
                    <a:pt x="4263" y="7085"/>
                  </a:lnTo>
                  <a:lnTo>
                    <a:pt x="4268" y="7090"/>
                  </a:lnTo>
                  <a:lnTo>
                    <a:pt x="4273" y="7095"/>
                  </a:lnTo>
                  <a:lnTo>
                    <a:pt x="4278" y="7100"/>
                  </a:lnTo>
                  <a:lnTo>
                    <a:pt x="4283" y="7107"/>
                  </a:lnTo>
                  <a:lnTo>
                    <a:pt x="4289" y="7112"/>
                  </a:lnTo>
                  <a:lnTo>
                    <a:pt x="4293" y="7117"/>
                  </a:lnTo>
                  <a:lnTo>
                    <a:pt x="4298" y="7122"/>
                  </a:lnTo>
                  <a:lnTo>
                    <a:pt x="4303" y="7128"/>
                  </a:lnTo>
                  <a:lnTo>
                    <a:pt x="4308" y="7133"/>
                  </a:lnTo>
                  <a:lnTo>
                    <a:pt x="4314" y="7139"/>
                  </a:lnTo>
                  <a:lnTo>
                    <a:pt x="4318" y="7144"/>
                  </a:lnTo>
                  <a:lnTo>
                    <a:pt x="4323" y="7150"/>
                  </a:lnTo>
                  <a:lnTo>
                    <a:pt x="4328" y="7154"/>
                  </a:lnTo>
                  <a:lnTo>
                    <a:pt x="4334" y="7159"/>
                  </a:lnTo>
                  <a:lnTo>
                    <a:pt x="4339" y="7164"/>
                  </a:lnTo>
                  <a:lnTo>
                    <a:pt x="4344" y="7169"/>
                  </a:lnTo>
                  <a:lnTo>
                    <a:pt x="4348" y="7175"/>
                  </a:lnTo>
                  <a:lnTo>
                    <a:pt x="4354" y="7180"/>
                  </a:lnTo>
                  <a:lnTo>
                    <a:pt x="4359" y="7185"/>
                  </a:lnTo>
                  <a:lnTo>
                    <a:pt x="4364" y="7189"/>
                  </a:lnTo>
                  <a:lnTo>
                    <a:pt x="4369" y="7195"/>
                  </a:lnTo>
                  <a:lnTo>
                    <a:pt x="4373" y="7200"/>
                  </a:lnTo>
                  <a:lnTo>
                    <a:pt x="4379" y="7205"/>
                  </a:lnTo>
                  <a:lnTo>
                    <a:pt x="4384" y="7209"/>
                  </a:lnTo>
                  <a:lnTo>
                    <a:pt x="4389" y="7215"/>
                  </a:lnTo>
                  <a:lnTo>
                    <a:pt x="4394" y="7219"/>
                  </a:lnTo>
                  <a:lnTo>
                    <a:pt x="4399" y="7224"/>
                  </a:lnTo>
                  <a:lnTo>
                    <a:pt x="4404" y="7228"/>
                  </a:lnTo>
                  <a:lnTo>
                    <a:pt x="4409" y="7233"/>
                  </a:lnTo>
                  <a:lnTo>
                    <a:pt x="4414" y="7239"/>
                  </a:lnTo>
                  <a:lnTo>
                    <a:pt x="4420" y="7243"/>
                  </a:lnTo>
                  <a:lnTo>
                    <a:pt x="4424" y="7247"/>
                  </a:lnTo>
                  <a:lnTo>
                    <a:pt x="4429" y="7252"/>
                  </a:lnTo>
                  <a:lnTo>
                    <a:pt x="4434" y="7257"/>
                  </a:lnTo>
                  <a:lnTo>
                    <a:pt x="4440" y="7261"/>
                  </a:lnTo>
                  <a:lnTo>
                    <a:pt x="4445" y="7266"/>
                  </a:lnTo>
                  <a:lnTo>
                    <a:pt x="4449" y="7270"/>
                  </a:lnTo>
                  <a:lnTo>
                    <a:pt x="4454" y="7274"/>
                  </a:lnTo>
                  <a:lnTo>
                    <a:pt x="4459" y="7280"/>
                  </a:lnTo>
                  <a:lnTo>
                    <a:pt x="4465" y="7284"/>
                  </a:lnTo>
                  <a:lnTo>
                    <a:pt x="4470" y="7288"/>
                  </a:lnTo>
                  <a:lnTo>
                    <a:pt x="4474" y="7292"/>
                  </a:lnTo>
                  <a:lnTo>
                    <a:pt x="4479" y="7296"/>
                  </a:lnTo>
                  <a:lnTo>
                    <a:pt x="4485" y="7302"/>
                  </a:lnTo>
                  <a:lnTo>
                    <a:pt x="4490" y="7306"/>
                  </a:lnTo>
                  <a:lnTo>
                    <a:pt x="4495" y="7310"/>
                  </a:lnTo>
                  <a:lnTo>
                    <a:pt x="4499" y="7314"/>
                  </a:lnTo>
                  <a:lnTo>
                    <a:pt x="4505" y="7318"/>
                  </a:lnTo>
                  <a:lnTo>
                    <a:pt x="4510" y="7323"/>
                  </a:lnTo>
                  <a:lnTo>
                    <a:pt x="4515" y="7327"/>
                  </a:lnTo>
                  <a:lnTo>
                    <a:pt x="4520" y="7331"/>
                  </a:lnTo>
                  <a:lnTo>
                    <a:pt x="4525" y="7335"/>
                  </a:lnTo>
                  <a:lnTo>
                    <a:pt x="4530" y="7338"/>
                  </a:lnTo>
                  <a:lnTo>
                    <a:pt x="4535" y="7343"/>
                  </a:lnTo>
                  <a:lnTo>
                    <a:pt x="4540" y="7347"/>
                  </a:lnTo>
                  <a:lnTo>
                    <a:pt x="4545" y="7351"/>
                  </a:lnTo>
                  <a:lnTo>
                    <a:pt x="4550" y="7355"/>
                  </a:lnTo>
                  <a:lnTo>
                    <a:pt x="4555" y="7359"/>
                  </a:lnTo>
                  <a:lnTo>
                    <a:pt x="4560" y="7362"/>
                  </a:lnTo>
                  <a:lnTo>
                    <a:pt x="4565" y="7367"/>
                  </a:lnTo>
                  <a:lnTo>
                    <a:pt x="4571" y="7371"/>
                  </a:lnTo>
                  <a:lnTo>
                    <a:pt x="4576" y="7374"/>
                  </a:lnTo>
                  <a:lnTo>
                    <a:pt x="4580" y="7378"/>
                  </a:lnTo>
                  <a:lnTo>
                    <a:pt x="4585" y="7382"/>
                  </a:lnTo>
                  <a:lnTo>
                    <a:pt x="4591" y="7386"/>
                  </a:lnTo>
                  <a:lnTo>
                    <a:pt x="4596" y="7390"/>
                  </a:lnTo>
                  <a:lnTo>
                    <a:pt x="4601" y="7394"/>
                  </a:lnTo>
                  <a:lnTo>
                    <a:pt x="4605" y="7397"/>
                  </a:lnTo>
                  <a:lnTo>
                    <a:pt x="4611" y="7401"/>
                  </a:lnTo>
                  <a:lnTo>
                    <a:pt x="4616" y="7404"/>
                  </a:lnTo>
                  <a:lnTo>
                    <a:pt x="4621" y="7409"/>
                  </a:lnTo>
                  <a:lnTo>
                    <a:pt x="4626" y="7412"/>
                  </a:lnTo>
                  <a:lnTo>
                    <a:pt x="4630" y="7416"/>
                  </a:lnTo>
                  <a:lnTo>
                    <a:pt x="4636" y="7419"/>
                  </a:lnTo>
                  <a:lnTo>
                    <a:pt x="4641" y="7423"/>
                  </a:lnTo>
                  <a:lnTo>
                    <a:pt x="4646" y="7426"/>
                  </a:lnTo>
                  <a:lnTo>
                    <a:pt x="4651" y="7430"/>
                  </a:lnTo>
                  <a:lnTo>
                    <a:pt x="4656" y="7434"/>
                  </a:lnTo>
                  <a:lnTo>
                    <a:pt x="4661" y="7437"/>
                  </a:lnTo>
                  <a:lnTo>
                    <a:pt x="4666" y="7440"/>
                  </a:lnTo>
                  <a:lnTo>
                    <a:pt x="4671" y="7444"/>
                  </a:lnTo>
                  <a:lnTo>
                    <a:pt x="4677" y="7447"/>
                  </a:lnTo>
                  <a:lnTo>
                    <a:pt x="4681" y="7451"/>
                  </a:lnTo>
                  <a:lnTo>
                    <a:pt x="4686" y="7455"/>
                  </a:lnTo>
                  <a:lnTo>
                    <a:pt x="4691" y="7458"/>
                  </a:lnTo>
                  <a:lnTo>
                    <a:pt x="4697" y="7461"/>
                  </a:lnTo>
                  <a:lnTo>
                    <a:pt x="4702" y="7464"/>
                  </a:lnTo>
                  <a:lnTo>
                    <a:pt x="4706" y="7467"/>
                  </a:lnTo>
                  <a:lnTo>
                    <a:pt x="4711" y="7470"/>
                  </a:lnTo>
                  <a:lnTo>
                    <a:pt x="4716" y="7475"/>
                  </a:lnTo>
                  <a:lnTo>
                    <a:pt x="4722" y="7478"/>
                  </a:lnTo>
                  <a:lnTo>
                    <a:pt x="4727" y="7481"/>
                  </a:lnTo>
                  <a:lnTo>
                    <a:pt x="4731" y="7484"/>
                  </a:lnTo>
                  <a:lnTo>
                    <a:pt x="4736" y="7487"/>
                  </a:lnTo>
                  <a:lnTo>
                    <a:pt x="4742" y="7490"/>
                  </a:lnTo>
                  <a:lnTo>
                    <a:pt x="4747" y="7494"/>
                  </a:lnTo>
                  <a:lnTo>
                    <a:pt x="4752" y="7497"/>
                  </a:lnTo>
                  <a:lnTo>
                    <a:pt x="4756" y="7500"/>
                  </a:lnTo>
                  <a:lnTo>
                    <a:pt x="4762" y="7503"/>
                  </a:lnTo>
                  <a:lnTo>
                    <a:pt x="4767" y="7506"/>
                  </a:lnTo>
                  <a:lnTo>
                    <a:pt x="4772" y="7509"/>
                  </a:lnTo>
                  <a:lnTo>
                    <a:pt x="4777" y="7512"/>
                  </a:lnTo>
                  <a:lnTo>
                    <a:pt x="4781" y="7516"/>
                  </a:lnTo>
                  <a:lnTo>
                    <a:pt x="4787" y="7519"/>
                  </a:lnTo>
                  <a:lnTo>
                    <a:pt x="4792" y="7522"/>
                  </a:lnTo>
                  <a:lnTo>
                    <a:pt x="4797" y="7524"/>
                  </a:lnTo>
                  <a:lnTo>
                    <a:pt x="4802" y="7527"/>
                  </a:lnTo>
                  <a:lnTo>
                    <a:pt x="4807" y="7530"/>
                  </a:lnTo>
                  <a:lnTo>
                    <a:pt x="4812" y="7533"/>
                  </a:lnTo>
                  <a:lnTo>
                    <a:pt x="4817" y="7537"/>
                  </a:lnTo>
                  <a:lnTo>
                    <a:pt x="4822" y="7539"/>
                  </a:lnTo>
                  <a:lnTo>
                    <a:pt x="4828" y="7542"/>
                  </a:lnTo>
                  <a:lnTo>
                    <a:pt x="4833" y="7545"/>
                  </a:lnTo>
                  <a:lnTo>
                    <a:pt x="4837" y="7548"/>
                  </a:lnTo>
                  <a:lnTo>
                    <a:pt x="4842" y="7551"/>
                  </a:lnTo>
                  <a:lnTo>
                    <a:pt x="4848" y="7553"/>
                  </a:lnTo>
                  <a:lnTo>
                    <a:pt x="4853" y="7556"/>
                  </a:lnTo>
                  <a:lnTo>
                    <a:pt x="4858" y="7559"/>
                  </a:lnTo>
                  <a:lnTo>
                    <a:pt x="4862" y="7562"/>
                  </a:lnTo>
                  <a:lnTo>
                    <a:pt x="4867" y="7565"/>
                  </a:lnTo>
                  <a:lnTo>
                    <a:pt x="4873" y="7567"/>
                  </a:lnTo>
                  <a:lnTo>
                    <a:pt x="4878" y="7570"/>
                  </a:lnTo>
                  <a:lnTo>
                    <a:pt x="4883" y="7572"/>
                  </a:lnTo>
                  <a:lnTo>
                    <a:pt x="4887" y="7575"/>
                  </a:lnTo>
                  <a:lnTo>
                    <a:pt x="4893" y="7578"/>
                  </a:lnTo>
                  <a:lnTo>
                    <a:pt x="4898" y="7581"/>
                  </a:lnTo>
                  <a:lnTo>
                    <a:pt x="4903" y="7584"/>
                  </a:lnTo>
                  <a:lnTo>
                    <a:pt x="4908" y="7586"/>
                  </a:lnTo>
                  <a:lnTo>
                    <a:pt x="4913" y="7589"/>
                  </a:lnTo>
                  <a:lnTo>
                    <a:pt x="4918" y="7591"/>
                  </a:lnTo>
                  <a:lnTo>
                    <a:pt x="4923" y="7594"/>
                  </a:lnTo>
                  <a:lnTo>
                    <a:pt x="4928" y="7596"/>
                  </a:lnTo>
                  <a:lnTo>
                    <a:pt x="4934" y="7599"/>
                  </a:lnTo>
                  <a:lnTo>
                    <a:pt x="4938" y="7602"/>
                  </a:lnTo>
                  <a:lnTo>
                    <a:pt x="4943" y="7604"/>
                  </a:lnTo>
                  <a:lnTo>
                    <a:pt x="4948" y="7607"/>
                  </a:lnTo>
                  <a:lnTo>
                    <a:pt x="4953" y="7610"/>
                  </a:lnTo>
                  <a:lnTo>
                    <a:pt x="4959" y="7612"/>
                  </a:lnTo>
                  <a:lnTo>
                    <a:pt x="4963" y="7614"/>
                  </a:lnTo>
                  <a:lnTo>
                    <a:pt x="4968" y="7617"/>
                  </a:lnTo>
                  <a:lnTo>
                    <a:pt x="4973" y="7619"/>
                  </a:lnTo>
                  <a:lnTo>
                    <a:pt x="4979" y="7621"/>
                  </a:lnTo>
                  <a:lnTo>
                    <a:pt x="4984" y="7624"/>
                  </a:lnTo>
                  <a:lnTo>
                    <a:pt x="4988" y="7627"/>
                  </a:lnTo>
                  <a:lnTo>
                    <a:pt x="4993" y="7629"/>
                  </a:lnTo>
                  <a:lnTo>
                    <a:pt x="4999" y="7631"/>
                  </a:lnTo>
                  <a:lnTo>
                    <a:pt x="5004" y="7634"/>
                  </a:lnTo>
                  <a:lnTo>
                    <a:pt x="5009" y="7636"/>
                  </a:lnTo>
                  <a:lnTo>
                    <a:pt x="5013" y="7638"/>
                  </a:lnTo>
                  <a:lnTo>
                    <a:pt x="5018" y="7640"/>
                  </a:lnTo>
                  <a:lnTo>
                    <a:pt x="5024" y="7643"/>
                  </a:lnTo>
                  <a:lnTo>
                    <a:pt x="5029" y="7646"/>
                  </a:lnTo>
                  <a:lnTo>
                    <a:pt x="5034" y="7648"/>
                  </a:lnTo>
                  <a:lnTo>
                    <a:pt x="5038" y="7650"/>
                  </a:lnTo>
                  <a:lnTo>
                    <a:pt x="5044" y="7652"/>
                  </a:lnTo>
                  <a:lnTo>
                    <a:pt x="5049" y="7654"/>
                  </a:lnTo>
                  <a:lnTo>
                    <a:pt x="5054" y="7657"/>
                  </a:lnTo>
                  <a:lnTo>
                    <a:pt x="5059" y="7659"/>
                  </a:lnTo>
                  <a:lnTo>
                    <a:pt x="5064" y="7661"/>
                  </a:lnTo>
                  <a:lnTo>
                    <a:pt x="5069" y="7663"/>
                  </a:lnTo>
                  <a:lnTo>
                    <a:pt x="5074" y="7665"/>
                  </a:lnTo>
                  <a:lnTo>
                    <a:pt x="5079" y="7668"/>
                  </a:lnTo>
                  <a:lnTo>
                    <a:pt x="5085" y="7670"/>
                  </a:lnTo>
                  <a:lnTo>
                    <a:pt x="5090" y="7672"/>
                  </a:lnTo>
                  <a:lnTo>
                    <a:pt x="5094" y="7674"/>
                  </a:lnTo>
                  <a:lnTo>
                    <a:pt x="5099" y="7676"/>
                  </a:lnTo>
                  <a:lnTo>
                    <a:pt x="5104" y="7679"/>
                  </a:lnTo>
                  <a:lnTo>
                    <a:pt x="5110" y="7681"/>
                  </a:lnTo>
                  <a:lnTo>
                    <a:pt x="5115" y="7682"/>
                  </a:lnTo>
                  <a:lnTo>
                    <a:pt x="5119" y="7684"/>
                  </a:lnTo>
                  <a:lnTo>
                    <a:pt x="5124" y="7686"/>
                  </a:lnTo>
                  <a:lnTo>
                    <a:pt x="5130" y="7689"/>
                  </a:lnTo>
                  <a:lnTo>
                    <a:pt x="5135" y="7691"/>
                  </a:lnTo>
                  <a:lnTo>
                    <a:pt x="5140" y="7693"/>
                  </a:lnTo>
                  <a:lnTo>
                    <a:pt x="5144" y="7695"/>
                  </a:lnTo>
                  <a:lnTo>
                    <a:pt x="5150" y="7697"/>
                  </a:lnTo>
                  <a:lnTo>
                    <a:pt x="5155" y="7699"/>
                  </a:lnTo>
                  <a:lnTo>
                    <a:pt x="5160" y="7701"/>
                  </a:lnTo>
                  <a:lnTo>
                    <a:pt x="5165" y="7703"/>
                  </a:lnTo>
                  <a:lnTo>
                    <a:pt x="5170" y="7705"/>
                  </a:lnTo>
                  <a:lnTo>
                    <a:pt x="5175" y="7707"/>
                  </a:lnTo>
                  <a:lnTo>
                    <a:pt x="5180" y="7710"/>
                  </a:lnTo>
                  <a:lnTo>
                    <a:pt x="5185" y="7712"/>
                  </a:lnTo>
                  <a:lnTo>
                    <a:pt x="5190" y="7713"/>
                  </a:lnTo>
                  <a:lnTo>
                    <a:pt x="5195" y="7715"/>
                  </a:lnTo>
                  <a:lnTo>
                    <a:pt x="5200" y="7717"/>
                  </a:lnTo>
                  <a:lnTo>
                    <a:pt x="5205" y="7719"/>
                  </a:lnTo>
                  <a:lnTo>
                    <a:pt x="5210" y="7721"/>
                  </a:lnTo>
                  <a:lnTo>
                    <a:pt x="5216" y="7722"/>
                  </a:lnTo>
                  <a:lnTo>
                    <a:pt x="5220" y="7724"/>
                  </a:lnTo>
                  <a:lnTo>
                    <a:pt x="5225" y="7726"/>
                  </a:lnTo>
                  <a:lnTo>
                    <a:pt x="5230" y="7728"/>
                  </a:lnTo>
                  <a:lnTo>
                    <a:pt x="5236" y="7729"/>
                  </a:lnTo>
                  <a:lnTo>
                    <a:pt x="5241" y="7732"/>
                  </a:lnTo>
                  <a:lnTo>
                    <a:pt x="5245" y="7734"/>
                  </a:lnTo>
                  <a:lnTo>
                    <a:pt x="5250" y="7736"/>
                  </a:lnTo>
                  <a:lnTo>
                    <a:pt x="5256" y="7738"/>
                  </a:lnTo>
                  <a:lnTo>
                    <a:pt x="5261" y="7739"/>
                  </a:lnTo>
                  <a:lnTo>
                    <a:pt x="5266" y="7741"/>
                  </a:lnTo>
                  <a:lnTo>
                    <a:pt x="5270" y="7743"/>
                  </a:lnTo>
                  <a:lnTo>
                    <a:pt x="5275" y="7744"/>
                  </a:lnTo>
                  <a:lnTo>
                    <a:pt x="5281" y="7746"/>
                  </a:lnTo>
                  <a:lnTo>
                    <a:pt x="5286" y="7748"/>
                  </a:lnTo>
                  <a:lnTo>
                    <a:pt x="5291" y="7749"/>
                  </a:lnTo>
                  <a:lnTo>
                    <a:pt x="5295" y="7751"/>
                  </a:lnTo>
                  <a:lnTo>
                    <a:pt x="5301" y="7754"/>
                  </a:lnTo>
                  <a:lnTo>
                    <a:pt x="5306" y="7755"/>
                  </a:lnTo>
                  <a:lnTo>
                    <a:pt x="5311" y="7757"/>
                  </a:lnTo>
                  <a:lnTo>
                    <a:pt x="5316" y="7759"/>
                  </a:lnTo>
                  <a:lnTo>
                    <a:pt x="5321" y="7760"/>
                  </a:lnTo>
                  <a:lnTo>
                    <a:pt x="5326" y="7762"/>
                  </a:lnTo>
                  <a:lnTo>
                    <a:pt x="5331" y="7763"/>
                  </a:lnTo>
                  <a:lnTo>
                    <a:pt x="5336" y="7765"/>
                  </a:lnTo>
                  <a:lnTo>
                    <a:pt x="5342" y="7767"/>
                  </a:lnTo>
                  <a:lnTo>
                    <a:pt x="5347" y="7768"/>
                  </a:lnTo>
                  <a:lnTo>
                    <a:pt x="5351" y="7770"/>
                  </a:lnTo>
                  <a:lnTo>
                    <a:pt x="5356" y="7772"/>
                  </a:lnTo>
                  <a:lnTo>
                    <a:pt x="5361" y="7774"/>
                  </a:lnTo>
                  <a:lnTo>
                    <a:pt x="5367" y="7776"/>
                  </a:lnTo>
                  <a:lnTo>
                    <a:pt x="5372" y="7777"/>
                  </a:lnTo>
                  <a:lnTo>
                    <a:pt x="5376" y="7779"/>
                  </a:lnTo>
                  <a:lnTo>
                    <a:pt x="5381" y="7780"/>
                  </a:lnTo>
                  <a:lnTo>
                    <a:pt x="5387" y="7782"/>
                  </a:lnTo>
                  <a:lnTo>
                    <a:pt x="5392" y="7783"/>
                  </a:lnTo>
                  <a:lnTo>
                    <a:pt x="5397" y="7785"/>
                  </a:lnTo>
                  <a:lnTo>
                    <a:pt x="5401" y="7786"/>
                  </a:lnTo>
                  <a:lnTo>
                    <a:pt x="5407" y="7788"/>
                  </a:lnTo>
                  <a:lnTo>
                    <a:pt x="5412" y="7789"/>
                  </a:lnTo>
                  <a:lnTo>
                    <a:pt x="5417" y="7790"/>
                  </a:lnTo>
                  <a:lnTo>
                    <a:pt x="5422" y="7792"/>
                  </a:lnTo>
                  <a:lnTo>
                    <a:pt x="5426" y="7793"/>
                  </a:lnTo>
                  <a:lnTo>
                    <a:pt x="5432" y="7796"/>
                  </a:lnTo>
                  <a:lnTo>
                    <a:pt x="5437" y="7798"/>
                  </a:lnTo>
                  <a:lnTo>
                    <a:pt x="5442" y="7799"/>
                  </a:lnTo>
                  <a:lnTo>
                    <a:pt x="5447" y="7800"/>
                  </a:lnTo>
                  <a:lnTo>
                    <a:pt x="5452" y="7802"/>
                  </a:lnTo>
                  <a:lnTo>
                    <a:pt x="5457" y="7803"/>
                  </a:lnTo>
                  <a:lnTo>
                    <a:pt x="5462" y="7805"/>
                  </a:lnTo>
                  <a:lnTo>
                    <a:pt x="5467" y="7806"/>
                  </a:lnTo>
                  <a:lnTo>
                    <a:pt x="5473" y="7807"/>
                  </a:lnTo>
                  <a:lnTo>
                    <a:pt x="5477" y="7809"/>
                  </a:lnTo>
                  <a:lnTo>
                    <a:pt x="5482" y="7810"/>
                  </a:lnTo>
                  <a:lnTo>
                    <a:pt x="5487" y="7811"/>
                  </a:lnTo>
                  <a:lnTo>
                    <a:pt x="5493" y="7813"/>
                  </a:lnTo>
                  <a:lnTo>
                    <a:pt x="5498" y="7814"/>
                  </a:lnTo>
                  <a:lnTo>
                    <a:pt x="5502" y="7815"/>
                  </a:lnTo>
                  <a:lnTo>
                    <a:pt x="5507" y="7818"/>
                  </a:lnTo>
                  <a:lnTo>
                    <a:pt x="5512" y="7819"/>
                  </a:lnTo>
                  <a:lnTo>
                    <a:pt x="5518" y="7820"/>
                  </a:lnTo>
                  <a:lnTo>
                    <a:pt x="5523" y="7822"/>
                  </a:lnTo>
                  <a:lnTo>
                    <a:pt x="5527" y="7823"/>
                  </a:lnTo>
                  <a:lnTo>
                    <a:pt x="5532" y="7824"/>
                  </a:lnTo>
                  <a:lnTo>
                    <a:pt x="5538" y="7826"/>
                  </a:lnTo>
                  <a:lnTo>
                    <a:pt x="5543" y="7827"/>
                  </a:lnTo>
                  <a:lnTo>
                    <a:pt x="5548" y="7828"/>
                  </a:lnTo>
                  <a:lnTo>
                    <a:pt x="5552" y="7830"/>
                  </a:lnTo>
                  <a:lnTo>
                    <a:pt x="5558" y="7831"/>
                  </a:lnTo>
                  <a:lnTo>
                    <a:pt x="5563" y="7832"/>
                  </a:lnTo>
                  <a:lnTo>
                    <a:pt x="5568" y="7834"/>
                  </a:lnTo>
                  <a:lnTo>
                    <a:pt x="5573" y="7835"/>
                  </a:lnTo>
                  <a:lnTo>
                    <a:pt x="5579" y="7836"/>
                  </a:lnTo>
                  <a:lnTo>
                    <a:pt x="5583" y="7837"/>
                  </a:lnTo>
                  <a:lnTo>
                    <a:pt x="5588" y="7840"/>
                  </a:lnTo>
                  <a:lnTo>
                    <a:pt x="5593" y="7841"/>
                  </a:lnTo>
                  <a:lnTo>
                    <a:pt x="5598" y="7842"/>
                  </a:lnTo>
                  <a:lnTo>
                    <a:pt x="5604" y="7843"/>
                  </a:lnTo>
                  <a:lnTo>
                    <a:pt x="5608" y="7844"/>
                  </a:lnTo>
                  <a:lnTo>
                    <a:pt x="5613" y="7846"/>
                  </a:lnTo>
                  <a:lnTo>
                    <a:pt x="5618" y="7847"/>
                  </a:lnTo>
                  <a:lnTo>
                    <a:pt x="5624" y="7848"/>
                  </a:lnTo>
                  <a:lnTo>
                    <a:pt x="5629" y="7849"/>
                  </a:lnTo>
                  <a:lnTo>
                    <a:pt x="5633" y="7850"/>
                  </a:lnTo>
                  <a:lnTo>
                    <a:pt x="5638" y="7851"/>
                  </a:lnTo>
                  <a:lnTo>
                    <a:pt x="5644" y="7853"/>
                  </a:lnTo>
                  <a:lnTo>
                    <a:pt x="5649" y="7854"/>
                  </a:lnTo>
                  <a:lnTo>
                    <a:pt x="5654" y="7855"/>
                  </a:lnTo>
                  <a:lnTo>
                    <a:pt x="5658" y="7856"/>
                  </a:lnTo>
                  <a:lnTo>
                    <a:pt x="5663" y="7857"/>
                  </a:lnTo>
                  <a:lnTo>
                    <a:pt x="5669" y="7858"/>
                  </a:lnTo>
                  <a:lnTo>
                    <a:pt x="5674" y="7861"/>
                  </a:lnTo>
                  <a:lnTo>
                    <a:pt x="5679" y="7862"/>
                  </a:lnTo>
                  <a:lnTo>
                    <a:pt x="5683" y="7863"/>
                  </a:lnTo>
                  <a:lnTo>
                    <a:pt x="5689" y="7864"/>
                  </a:lnTo>
                  <a:lnTo>
                    <a:pt x="5694" y="7865"/>
                  </a:lnTo>
                  <a:lnTo>
                    <a:pt x="5699" y="7866"/>
                  </a:lnTo>
                  <a:lnTo>
                    <a:pt x="5704" y="7868"/>
                  </a:lnTo>
                  <a:lnTo>
                    <a:pt x="5709" y="7869"/>
                  </a:lnTo>
                  <a:lnTo>
                    <a:pt x="5714" y="7870"/>
                  </a:lnTo>
                  <a:lnTo>
                    <a:pt x="5719" y="7871"/>
                  </a:lnTo>
                  <a:lnTo>
                    <a:pt x="5724" y="7872"/>
                  </a:lnTo>
                  <a:lnTo>
                    <a:pt x="5730" y="7873"/>
                  </a:lnTo>
                  <a:lnTo>
                    <a:pt x="5734" y="7874"/>
                  </a:lnTo>
                  <a:lnTo>
                    <a:pt x="5739" y="7875"/>
                  </a:lnTo>
                  <a:lnTo>
                    <a:pt x="5744" y="7876"/>
                  </a:lnTo>
                  <a:lnTo>
                    <a:pt x="5749" y="7877"/>
                  </a:lnTo>
                  <a:lnTo>
                    <a:pt x="5755" y="7878"/>
                  </a:lnTo>
                  <a:lnTo>
                    <a:pt x="5759" y="7879"/>
                  </a:lnTo>
                  <a:lnTo>
                    <a:pt x="5764" y="7880"/>
                  </a:lnTo>
                  <a:lnTo>
                    <a:pt x="5769" y="7882"/>
                  </a:lnTo>
                  <a:lnTo>
                    <a:pt x="5775" y="7883"/>
                  </a:lnTo>
                  <a:lnTo>
                    <a:pt x="5780" y="7885"/>
                  </a:lnTo>
                  <a:lnTo>
                    <a:pt x="5784" y="7886"/>
                  </a:lnTo>
                  <a:lnTo>
                    <a:pt x="5789" y="7887"/>
                  </a:lnTo>
                  <a:lnTo>
                    <a:pt x="5795" y="7888"/>
                  </a:lnTo>
                  <a:lnTo>
                    <a:pt x="5800" y="7889"/>
                  </a:lnTo>
                  <a:lnTo>
                    <a:pt x="5805" y="7890"/>
                  </a:lnTo>
                  <a:lnTo>
                    <a:pt x="5809" y="7891"/>
                  </a:lnTo>
                  <a:lnTo>
                    <a:pt x="5814" y="7892"/>
                  </a:lnTo>
                  <a:lnTo>
                    <a:pt x="5820" y="7893"/>
                  </a:lnTo>
                  <a:lnTo>
                    <a:pt x="5825" y="7894"/>
                  </a:lnTo>
                  <a:lnTo>
                    <a:pt x="5830" y="7895"/>
                  </a:lnTo>
                  <a:lnTo>
                    <a:pt x="5835" y="7896"/>
                  </a:lnTo>
                  <a:lnTo>
                    <a:pt x="5840" y="7897"/>
                  </a:lnTo>
                  <a:lnTo>
                    <a:pt x="5845" y="7898"/>
                  </a:lnTo>
                  <a:lnTo>
                    <a:pt x="5850" y="7899"/>
                  </a:lnTo>
                  <a:lnTo>
                    <a:pt x="5855" y="7900"/>
                  </a:lnTo>
                  <a:lnTo>
                    <a:pt x="5861" y="7901"/>
                  </a:lnTo>
                  <a:lnTo>
                    <a:pt x="5865" y="7902"/>
                  </a:lnTo>
                  <a:lnTo>
                    <a:pt x="5870" y="7904"/>
                  </a:lnTo>
                  <a:lnTo>
                    <a:pt x="5875" y="7905"/>
                  </a:lnTo>
                  <a:lnTo>
                    <a:pt x="5881" y="7905"/>
                  </a:lnTo>
                  <a:lnTo>
                    <a:pt x="5886" y="7906"/>
                  </a:lnTo>
                  <a:lnTo>
                    <a:pt x="5890" y="7907"/>
                  </a:lnTo>
                  <a:lnTo>
                    <a:pt x="5895" y="7908"/>
                  </a:lnTo>
                  <a:lnTo>
                    <a:pt x="5900" y="7909"/>
                  </a:lnTo>
                  <a:lnTo>
                    <a:pt x="5906" y="7910"/>
                  </a:lnTo>
                  <a:lnTo>
                    <a:pt x="5911" y="7911"/>
                  </a:lnTo>
                  <a:lnTo>
                    <a:pt x="5915" y="7912"/>
                  </a:lnTo>
                  <a:lnTo>
                    <a:pt x="5920" y="7913"/>
                  </a:lnTo>
                  <a:lnTo>
                    <a:pt x="5926" y="7914"/>
                  </a:lnTo>
                  <a:lnTo>
                    <a:pt x="5931" y="7915"/>
                  </a:lnTo>
                  <a:lnTo>
                    <a:pt x="5936" y="7916"/>
                  </a:lnTo>
                  <a:lnTo>
                    <a:pt x="5940" y="7916"/>
                  </a:lnTo>
                  <a:lnTo>
                    <a:pt x="5946" y="7917"/>
                  </a:lnTo>
                  <a:lnTo>
                    <a:pt x="5951" y="7918"/>
                  </a:lnTo>
                  <a:lnTo>
                    <a:pt x="5956" y="7919"/>
                  </a:lnTo>
                  <a:lnTo>
                    <a:pt x="5961" y="7920"/>
                  </a:lnTo>
                  <a:lnTo>
                    <a:pt x="5966" y="7921"/>
                  </a:lnTo>
                  <a:lnTo>
                    <a:pt x="5971" y="7922"/>
                  </a:lnTo>
                  <a:lnTo>
                    <a:pt x="5976" y="7923"/>
                  </a:lnTo>
                  <a:lnTo>
                    <a:pt x="5981" y="7925"/>
                  </a:lnTo>
                  <a:lnTo>
                    <a:pt x="5986" y="7926"/>
                  </a:lnTo>
                  <a:lnTo>
                    <a:pt x="5991" y="7926"/>
                  </a:lnTo>
                  <a:lnTo>
                    <a:pt x="5996" y="7927"/>
                  </a:lnTo>
                  <a:lnTo>
                    <a:pt x="6001" y="7928"/>
                  </a:lnTo>
                  <a:lnTo>
                    <a:pt x="6006" y="7929"/>
                  </a:lnTo>
                  <a:lnTo>
                    <a:pt x="6012" y="7930"/>
                  </a:lnTo>
                  <a:lnTo>
                    <a:pt x="6016" y="7931"/>
                  </a:lnTo>
                  <a:lnTo>
                    <a:pt x="6021" y="7931"/>
                  </a:lnTo>
                  <a:lnTo>
                    <a:pt x="6026" y="7932"/>
                  </a:lnTo>
                  <a:lnTo>
                    <a:pt x="6032" y="7933"/>
                  </a:lnTo>
                  <a:lnTo>
                    <a:pt x="6037" y="7934"/>
                  </a:lnTo>
                  <a:lnTo>
                    <a:pt x="6041" y="7935"/>
                  </a:lnTo>
                </a:path>
              </a:pathLst>
            </a:custGeom>
            <a:noFill/>
            <a:ln w="317500" cap="flat">
              <a:solidFill>
                <a:srgbClr val="CBA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5" name="Rectangle 814"/>
            <p:cNvSpPr>
              <a:spLocks noChangeArrowheads="1"/>
            </p:cNvSpPr>
            <p:nvPr/>
          </p:nvSpPr>
          <p:spPr bwMode="auto">
            <a:xfrm>
              <a:off x="-12051096" y="-1349363"/>
              <a:ext cx="820752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6" name="Rectangle 815"/>
            <p:cNvSpPr>
              <a:spLocks noChangeArrowheads="1"/>
            </p:cNvSpPr>
            <p:nvPr/>
          </p:nvSpPr>
          <p:spPr bwMode="auto">
            <a:xfrm>
              <a:off x="-12051096" y="-3054338"/>
              <a:ext cx="820752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13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7" name="Freeform 816"/>
            <p:cNvSpPr>
              <a:spLocks/>
            </p:cNvSpPr>
            <p:nvPr/>
          </p:nvSpPr>
          <p:spPr bwMode="auto">
            <a:xfrm>
              <a:off x="-7471145" y="-3521766"/>
              <a:ext cx="2368550" cy="3524250"/>
            </a:xfrm>
            <a:custGeom>
              <a:avLst/>
              <a:gdLst>
                <a:gd name="T0" fmla="*/ 19 w 1492"/>
                <a:gd name="T1" fmla="*/ 104 h 2220"/>
                <a:gd name="T2" fmla="*/ 44 w 1492"/>
                <a:gd name="T3" fmla="*/ 238 h 2220"/>
                <a:gd name="T4" fmla="*/ 69 w 1492"/>
                <a:gd name="T5" fmla="*/ 369 h 2220"/>
                <a:gd name="T6" fmla="*/ 94 w 1492"/>
                <a:gd name="T7" fmla="*/ 496 h 2220"/>
                <a:gd name="T8" fmla="*/ 120 w 1492"/>
                <a:gd name="T9" fmla="*/ 620 h 2220"/>
                <a:gd name="T10" fmla="*/ 145 w 1492"/>
                <a:gd name="T11" fmla="*/ 739 h 2220"/>
                <a:gd name="T12" fmla="*/ 170 w 1492"/>
                <a:gd name="T13" fmla="*/ 855 h 2220"/>
                <a:gd name="T14" fmla="*/ 195 w 1492"/>
                <a:gd name="T15" fmla="*/ 967 h 2220"/>
                <a:gd name="T16" fmla="*/ 220 w 1492"/>
                <a:gd name="T17" fmla="*/ 1074 h 2220"/>
                <a:gd name="T18" fmla="*/ 246 w 1492"/>
                <a:gd name="T19" fmla="*/ 1178 h 2220"/>
                <a:gd name="T20" fmla="*/ 271 w 1492"/>
                <a:gd name="T21" fmla="*/ 1276 h 2220"/>
                <a:gd name="T22" fmla="*/ 296 w 1492"/>
                <a:gd name="T23" fmla="*/ 1371 h 2220"/>
                <a:gd name="T24" fmla="*/ 321 w 1492"/>
                <a:gd name="T25" fmla="*/ 1461 h 2220"/>
                <a:gd name="T26" fmla="*/ 346 w 1492"/>
                <a:gd name="T27" fmla="*/ 1546 h 2220"/>
                <a:gd name="T28" fmla="*/ 371 w 1492"/>
                <a:gd name="T29" fmla="*/ 1626 h 2220"/>
                <a:gd name="T30" fmla="*/ 397 w 1492"/>
                <a:gd name="T31" fmla="*/ 1702 h 2220"/>
                <a:gd name="T32" fmla="*/ 422 w 1492"/>
                <a:gd name="T33" fmla="*/ 1773 h 2220"/>
                <a:gd name="T34" fmla="*/ 447 w 1492"/>
                <a:gd name="T35" fmla="*/ 1839 h 2220"/>
                <a:gd name="T36" fmla="*/ 472 w 1492"/>
                <a:gd name="T37" fmla="*/ 1900 h 2220"/>
                <a:gd name="T38" fmla="*/ 497 w 1492"/>
                <a:gd name="T39" fmla="*/ 1956 h 2220"/>
                <a:gd name="T40" fmla="*/ 522 w 1492"/>
                <a:gd name="T41" fmla="*/ 2006 h 2220"/>
                <a:gd name="T42" fmla="*/ 549 w 1492"/>
                <a:gd name="T43" fmla="*/ 2051 h 2220"/>
                <a:gd name="T44" fmla="*/ 574 w 1492"/>
                <a:gd name="T45" fmla="*/ 2092 h 2220"/>
                <a:gd name="T46" fmla="*/ 599 w 1492"/>
                <a:gd name="T47" fmla="*/ 2127 h 2220"/>
                <a:gd name="T48" fmla="*/ 624 w 1492"/>
                <a:gd name="T49" fmla="*/ 2155 h 2220"/>
                <a:gd name="T50" fmla="*/ 649 w 1492"/>
                <a:gd name="T51" fmla="*/ 2179 h 2220"/>
                <a:gd name="T52" fmla="*/ 674 w 1492"/>
                <a:gd name="T53" fmla="*/ 2198 h 2220"/>
                <a:gd name="T54" fmla="*/ 700 w 1492"/>
                <a:gd name="T55" fmla="*/ 2211 h 2220"/>
                <a:gd name="T56" fmla="*/ 725 w 1492"/>
                <a:gd name="T57" fmla="*/ 2218 h 2220"/>
                <a:gd name="T58" fmla="*/ 750 w 1492"/>
                <a:gd name="T59" fmla="*/ 2220 h 2220"/>
                <a:gd name="T60" fmla="*/ 775 w 1492"/>
                <a:gd name="T61" fmla="*/ 2217 h 2220"/>
                <a:gd name="T62" fmla="*/ 800 w 1492"/>
                <a:gd name="T63" fmla="*/ 2207 h 2220"/>
                <a:gd name="T64" fmla="*/ 825 w 1492"/>
                <a:gd name="T65" fmla="*/ 2193 h 2220"/>
                <a:gd name="T66" fmla="*/ 851 w 1492"/>
                <a:gd name="T67" fmla="*/ 2174 h 2220"/>
                <a:gd name="T68" fmla="*/ 876 w 1492"/>
                <a:gd name="T69" fmla="*/ 2149 h 2220"/>
                <a:gd name="T70" fmla="*/ 901 w 1492"/>
                <a:gd name="T71" fmla="*/ 2117 h 2220"/>
                <a:gd name="T72" fmla="*/ 926 w 1492"/>
                <a:gd name="T73" fmla="*/ 2082 h 2220"/>
                <a:gd name="T74" fmla="*/ 951 w 1492"/>
                <a:gd name="T75" fmla="*/ 2041 h 2220"/>
                <a:gd name="T76" fmla="*/ 977 w 1492"/>
                <a:gd name="T77" fmla="*/ 1994 h 2220"/>
                <a:gd name="T78" fmla="*/ 1002 w 1492"/>
                <a:gd name="T79" fmla="*/ 1942 h 2220"/>
                <a:gd name="T80" fmla="*/ 1027 w 1492"/>
                <a:gd name="T81" fmla="*/ 1884 h 2220"/>
                <a:gd name="T82" fmla="*/ 1052 w 1492"/>
                <a:gd name="T83" fmla="*/ 1823 h 2220"/>
                <a:gd name="T84" fmla="*/ 1077 w 1492"/>
                <a:gd name="T85" fmla="*/ 1755 h 2220"/>
                <a:gd name="T86" fmla="*/ 1102 w 1492"/>
                <a:gd name="T87" fmla="*/ 1683 h 2220"/>
                <a:gd name="T88" fmla="*/ 1128 w 1492"/>
                <a:gd name="T89" fmla="*/ 1606 h 2220"/>
                <a:gd name="T90" fmla="*/ 1153 w 1492"/>
                <a:gd name="T91" fmla="*/ 1524 h 2220"/>
                <a:gd name="T92" fmla="*/ 1178 w 1492"/>
                <a:gd name="T93" fmla="*/ 1438 h 2220"/>
                <a:gd name="T94" fmla="*/ 1203 w 1492"/>
                <a:gd name="T95" fmla="*/ 1347 h 2220"/>
                <a:gd name="T96" fmla="*/ 1228 w 1492"/>
                <a:gd name="T97" fmla="*/ 1251 h 2220"/>
                <a:gd name="T98" fmla="*/ 1253 w 1492"/>
                <a:gd name="T99" fmla="*/ 1150 h 2220"/>
                <a:gd name="T100" fmla="*/ 1279 w 1492"/>
                <a:gd name="T101" fmla="*/ 1047 h 2220"/>
                <a:gd name="T102" fmla="*/ 1304 w 1492"/>
                <a:gd name="T103" fmla="*/ 938 h 2220"/>
                <a:gd name="T104" fmla="*/ 1329 w 1492"/>
                <a:gd name="T105" fmla="*/ 825 h 2220"/>
                <a:gd name="T106" fmla="*/ 1354 w 1492"/>
                <a:gd name="T107" fmla="*/ 708 h 2220"/>
                <a:gd name="T108" fmla="*/ 1379 w 1492"/>
                <a:gd name="T109" fmla="*/ 587 h 2220"/>
                <a:gd name="T110" fmla="*/ 1404 w 1492"/>
                <a:gd name="T111" fmla="*/ 464 h 2220"/>
                <a:gd name="T112" fmla="*/ 1430 w 1492"/>
                <a:gd name="T113" fmla="*/ 336 h 2220"/>
                <a:gd name="T114" fmla="*/ 1455 w 1492"/>
                <a:gd name="T115" fmla="*/ 203 h 2220"/>
                <a:gd name="T116" fmla="*/ 1480 w 1492"/>
                <a:gd name="T117" fmla="*/ 68 h 2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2" h="2220">
                  <a:moveTo>
                    <a:pt x="0" y="0"/>
                  </a:moveTo>
                  <a:lnTo>
                    <a:pt x="4" y="22"/>
                  </a:lnTo>
                  <a:lnTo>
                    <a:pt x="8" y="49"/>
                  </a:lnTo>
                  <a:lnTo>
                    <a:pt x="14" y="77"/>
                  </a:lnTo>
                  <a:lnTo>
                    <a:pt x="19" y="104"/>
                  </a:lnTo>
                  <a:lnTo>
                    <a:pt x="24" y="131"/>
                  </a:lnTo>
                  <a:lnTo>
                    <a:pt x="29" y="158"/>
                  </a:lnTo>
                  <a:lnTo>
                    <a:pt x="35" y="186"/>
                  </a:lnTo>
                  <a:lnTo>
                    <a:pt x="39" y="212"/>
                  </a:lnTo>
                  <a:lnTo>
                    <a:pt x="44" y="238"/>
                  </a:lnTo>
                  <a:lnTo>
                    <a:pt x="49" y="265"/>
                  </a:lnTo>
                  <a:lnTo>
                    <a:pt x="55" y="292"/>
                  </a:lnTo>
                  <a:lnTo>
                    <a:pt x="60" y="318"/>
                  </a:lnTo>
                  <a:lnTo>
                    <a:pt x="64" y="344"/>
                  </a:lnTo>
                  <a:lnTo>
                    <a:pt x="69" y="369"/>
                  </a:lnTo>
                  <a:lnTo>
                    <a:pt x="75" y="395"/>
                  </a:lnTo>
                  <a:lnTo>
                    <a:pt x="80" y="421"/>
                  </a:lnTo>
                  <a:lnTo>
                    <a:pt x="85" y="446"/>
                  </a:lnTo>
                  <a:lnTo>
                    <a:pt x="89" y="471"/>
                  </a:lnTo>
                  <a:lnTo>
                    <a:pt x="94" y="496"/>
                  </a:lnTo>
                  <a:lnTo>
                    <a:pt x="100" y="521"/>
                  </a:lnTo>
                  <a:lnTo>
                    <a:pt x="105" y="546"/>
                  </a:lnTo>
                  <a:lnTo>
                    <a:pt x="110" y="571"/>
                  </a:lnTo>
                  <a:lnTo>
                    <a:pt x="114" y="596"/>
                  </a:lnTo>
                  <a:lnTo>
                    <a:pt x="120" y="620"/>
                  </a:lnTo>
                  <a:lnTo>
                    <a:pt x="125" y="644"/>
                  </a:lnTo>
                  <a:lnTo>
                    <a:pt x="130" y="668"/>
                  </a:lnTo>
                  <a:lnTo>
                    <a:pt x="135" y="692"/>
                  </a:lnTo>
                  <a:lnTo>
                    <a:pt x="140" y="716"/>
                  </a:lnTo>
                  <a:lnTo>
                    <a:pt x="145" y="739"/>
                  </a:lnTo>
                  <a:lnTo>
                    <a:pt x="150" y="762"/>
                  </a:lnTo>
                  <a:lnTo>
                    <a:pt x="155" y="787"/>
                  </a:lnTo>
                  <a:lnTo>
                    <a:pt x="161" y="810"/>
                  </a:lnTo>
                  <a:lnTo>
                    <a:pt x="165" y="833"/>
                  </a:lnTo>
                  <a:lnTo>
                    <a:pt x="170" y="855"/>
                  </a:lnTo>
                  <a:lnTo>
                    <a:pt x="175" y="878"/>
                  </a:lnTo>
                  <a:lnTo>
                    <a:pt x="180" y="900"/>
                  </a:lnTo>
                  <a:lnTo>
                    <a:pt x="186" y="923"/>
                  </a:lnTo>
                  <a:lnTo>
                    <a:pt x="190" y="945"/>
                  </a:lnTo>
                  <a:lnTo>
                    <a:pt x="195" y="967"/>
                  </a:lnTo>
                  <a:lnTo>
                    <a:pt x="200" y="989"/>
                  </a:lnTo>
                  <a:lnTo>
                    <a:pt x="206" y="1010"/>
                  </a:lnTo>
                  <a:lnTo>
                    <a:pt x="211" y="1032"/>
                  </a:lnTo>
                  <a:lnTo>
                    <a:pt x="215" y="1053"/>
                  </a:lnTo>
                  <a:lnTo>
                    <a:pt x="220" y="1074"/>
                  </a:lnTo>
                  <a:lnTo>
                    <a:pt x="226" y="1095"/>
                  </a:lnTo>
                  <a:lnTo>
                    <a:pt x="231" y="1116"/>
                  </a:lnTo>
                  <a:lnTo>
                    <a:pt x="236" y="1137"/>
                  </a:lnTo>
                  <a:lnTo>
                    <a:pt x="240" y="1157"/>
                  </a:lnTo>
                  <a:lnTo>
                    <a:pt x="246" y="1178"/>
                  </a:lnTo>
                  <a:lnTo>
                    <a:pt x="251" y="1198"/>
                  </a:lnTo>
                  <a:lnTo>
                    <a:pt x="256" y="1218"/>
                  </a:lnTo>
                  <a:lnTo>
                    <a:pt x="261" y="1237"/>
                  </a:lnTo>
                  <a:lnTo>
                    <a:pt x="265" y="1257"/>
                  </a:lnTo>
                  <a:lnTo>
                    <a:pt x="271" y="1276"/>
                  </a:lnTo>
                  <a:lnTo>
                    <a:pt x="276" y="1295"/>
                  </a:lnTo>
                  <a:lnTo>
                    <a:pt x="281" y="1315"/>
                  </a:lnTo>
                  <a:lnTo>
                    <a:pt x="286" y="1334"/>
                  </a:lnTo>
                  <a:lnTo>
                    <a:pt x="292" y="1352"/>
                  </a:lnTo>
                  <a:lnTo>
                    <a:pt x="296" y="1371"/>
                  </a:lnTo>
                  <a:lnTo>
                    <a:pt x="301" y="1389"/>
                  </a:lnTo>
                  <a:lnTo>
                    <a:pt x="306" y="1407"/>
                  </a:lnTo>
                  <a:lnTo>
                    <a:pt x="312" y="1425"/>
                  </a:lnTo>
                  <a:lnTo>
                    <a:pt x="317" y="1443"/>
                  </a:lnTo>
                  <a:lnTo>
                    <a:pt x="321" y="1461"/>
                  </a:lnTo>
                  <a:lnTo>
                    <a:pt x="326" y="1479"/>
                  </a:lnTo>
                  <a:lnTo>
                    <a:pt x="332" y="1495"/>
                  </a:lnTo>
                  <a:lnTo>
                    <a:pt x="337" y="1512"/>
                  </a:lnTo>
                  <a:lnTo>
                    <a:pt x="342" y="1529"/>
                  </a:lnTo>
                  <a:lnTo>
                    <a:pt x="346" y="1546"/>
                  </a:lnTo>
                  <a:lnTo>
                    <a:pt x="351" y="1563"/>
                  </a:lnTo>
                  <a:lnTo>
                    <a:pt x="357" y="1579"/>
                  </a:lnTo>
                  <a:lnTo>
                    <a:pt x="362" y="1595"/>
                  </a:lnTo>
                  <a:lnTo>
                    <a:pt x="367" y="1611"/>
                  </a:lnTo>
                  <a:lnTo>
                    <a:pt x="371" y="1626"/>
                  </a:lnTo>
                  <a:lnTo>
                    <a:pt x="377" y="1642"/>
                  </a:lnTo>
                  <a:lnTo>
                    <a:pt x="382" y="1658"/>
                  </a:lnTo>
                  <a:lnTo>
                    <a:pt x="387" y="1673"/>
                  </a:lnTo>
                  <a:lnTo>
                    <a:pt x="392" y="1687"/>
                  </a:lnTo>
                  <a:lnTo>
                    <a:pt x="397" y="1702"/>
                  </a:lnTo>
                  <a:lnTo>
                    <a:pt x="402" y="1717"/>
                  </a:lnTo>
                  <a:lnTo>
                    <a:pt x="407" y="1731"/>
                  </a:lnTo>
                  <a:lnTo>
                    <a:pt x="412" y="1746"/>
                  </a:lnTo>
                  <a:lnTo>
                    <a:pt x="418" y="1760"/>
                  </a:lnTo>
                  <a:lnTo>
                    <a:pt x="422" y="1773"/>
                  </a:lnTo>
                  <a:lnTo>
                    <a:pt x="427" y="1787"/>
                  </a:lnTo>
                  <a:lnTo>
                    <a:pt x="432" y="1801"/>
                  </a:lnTo>
                  <a:lnTo>
                    <a:pt x="437" y="1813"/>
                  </a:lnTo>
                  <a:lnTo>
                    <a:pt x="443" y="1827"/>
                  </a:lnTo>
                  <a:lnTo>
                    <a:pt x="447" y="1839"/>
                  </a:lnTo>
                  <a:lnTo>
                    <a:pt x="452" y="1852"/>
                  </a:lnTo>
                  <a:lnTo>
                    <a:pt x="457" y="1865"/>
                  </a:lnTo>
                  <a:lnTo>
                    <a:pt x="463" y="1876"/>
                  </a:lnTo>
                  <a:lnTo>
                    <a:pt x="468" y="1889"/>
                  </a:lnTo>
                  <a:lnTo>
                    <a:pt x="472" y="1900"/>
                  </a:lnTo>
                  <a:lnTo>
                    <a:pt x="477" y="1912"/>
                  </a:lnTo>
                  <a:lnTo>
                    <a:pt x="483" y="1923"/>
                  </a:lnTo>
                  <a:lnTo>
                    <a:pt x="488" y="1934"/>
                  </a:lnTo>
                  <a:lnTo>
                    <a:pt x="493" y="1945"/>
                  </a:lnTo>
                  <a:lnTo>
                    <a:pt x="497" y="1956"/>
                  </a:lnTo>
                  <a:lnTo>
                    <a:pt x="502" y="1966"/>
                  </a:lnTo>
                  <a:lnTo>
                    <a:pt x="508" y="1977"/>
                  </a:lnTo>
                  <a:lnTo>
                    <a:pt x="513" y="1987"/>
                  </a:lnTo>
                  <a:lnTo>
                    <a:pt x="518" y="1997"/>
                  </a:lnTo>
                  <a:lnTo>
                    <a:pt x="522" y="2006"/>
                  </a:lnTo>
                  <a:lnTo>
                    <a:pt x="528" y="2016"/>
                  </a:lnTo>
                  <a:lnTo>
                    <a:pt x="533" y="2025"/>
                  </a:lnTo>
                  <a:lnTo>
                    <a:pt x="538" y="2034"/>
                  </a:lnTo>
                  <a:lnTo>
                    <a:pt x="543" y="2043"/>
                  </a:lnTo>
                  <a:lnTo>
                    <a:pt x="549" y="2051"/>
                  </a:lnTo>
                  <a:lnTo>
                    <a:pt x="553" y="2060"/>
                  </a:lnTo>
                  <a:lnTo>
                    <a:pt x="558" y="2068"/>
                  </a:lnTo>
                  <a:lnTo>
                    <a:pt x="563" y="2076"/>
                  </a:lnTo>
                  <a:lnTo>
                    <a:pt x="569" y="2084"/>
                  </a:lnTo>
                  <a:lnTo>
                    <a:pt x="574" y="2092"/>
                  </a:lnTo>
                  <a:lnTo>
                    <a:pt x="578" y="2099"/>
                  </a:lnTo>
                  <a:lnTo>
                    <a:pt x="583" y="2106"/>
                  </a:lnTo>
                  <a:lnTo>
                    <a:pt x="588" y="2113"/>
                  </a:lnTo>
                  <a:lnTo>
                    <a:pt x="594" y="2119"/>
                  </a:lnTo>
                  <a:lnTo>
                    <a:pt x="599" y="2127"/>
                  </a:lnTo>
                  <a:lnTo>
                    <a:pt x="603" y="2133"/>
                  </a:lnTo>
                  <a:lnTo>
                    <a:pt x="608" y="2138"/>
                  </a:lnTo>
                  <a:lnTo>
                    <a:pt x="614" y="2145"/>
                  </a:lnTo>
                  <a:lnTo>
                    <a:pt x="619" y="2150"/>
                  </a:lnTo>
                  <a:lnTo>
                    <a:pt x="624" y="2155"/>
                  </a:lnTo>
                  <a:lnTo>
                    <a:pt x="628" y="2160"/>
                  </a:lnTo>
                  <a:lnTo>
                    <a:pt x="634" y="2165"/>
                  </a:lnTo>
                  <a:lnTo>
                    <a:pt x="639" y="2171"/>
                  </a:lnTo>
                  <a:lnTo>
                    <a:pt x="644" y="2175"/>
                  </a:lnTo>
                  <a:lnTo>
                    <a:pt x="649" y="2179"/>
                  </a:lnTo>
                  <a:lnTo>
                    <a:pt x="653" y="2183"/>
                  </a:lnTo>
                  <a:lnTo>
                    <a:pt x="659" y="2188"/>
                  </a:lnTo>
                  <a:lnTo>
                    <a:pt x="664" y="2191"/>
                  </a:lnTo>
                  <a:lnTo>
                    <a:pt x="669" y="2194"/>
                  </a:lnTo>
                  <a:lnTo>
                    <a:pt x="674" y="2198"/>
                  </a:lnTo>
                  <a:lnTo>
                    <a:pt x="679" y="2200"/>
                  </a:lnTo>
                  <a:lnTo>
                    <a:pt x="684" y="2203"/>
                  </a:lnTo>
                  <a:lnTo>
                    <a:pt x="689" y="2206"/>
                  </a:lnTo>
                  <a:lnTo>
                    <a:pt x="694" y="2208"/>
                  </a:lnTo>
                  <a:lnTo>
                    <a:pt x="700" y="2211"/>
                  </a:lnTo>
                  <a:lnTo>
                    <a:pt x="704" y="2213"/>
                  </a:lnTo>
                  <a:lnTo>
                    <a:pt x="709" y="2214"/>
                  </a:lnTo>
                  <a:lnTo>
                    <a:pt x="714" y="2216"/>
                  </a:lnTo>
                  <a:lnTo>
                    <a:pt x="720" y="2217"/>
                  </a:lnTo>
                  <a:lnTo>
                    <a:pt x="725" y="2218"/>
                  </a:lnTo>
                  <a:lnTo>
                    <a:pt x="729" y="2219"/>
                  </a:lnTo>
                  <a:lnTo>
                    <a:pt x="734" y="2219"/>
                  </a:lnTo>
                  <a:lnTo>
                    <a:pt x="739" y="2220"/>
                  </a:lnTo>
                  <a:lnTo>
                    <a:pt x="745" y="2220"/>
                  </a:lnTo>
                  <a:lnTo>
                    <a:pt x="750" y="2220"/>
                  </a:lnTo>
                  <a:lnTo>
                    <a:pt x="754" y="2220"/>
                  </a:lnTo>
                  <a:lnTo>
                    <a:pt x="759" y="2219"/>
                  </a:lnTo>
                  <a:lnTo>
                    <a:pt x="765" y="2219"/>
                  </a:lnTo>
                  <a:lnTo>
                    <a:pt x="770" y="2218"/>
                  </a:lnTo>
                  <a:lnTo>
                    <a:pt x="775" y="2217"/>
                  </a:lnTo>
                  <a:lnTo>
                    <a:pt x="779" y="2215"/>
                  </a:lnTo>
                  <a:lnTo>
                    <a:pt x="785" y="2214"/>
                  </a:lnTo>
                  <a:lnTo>
                    <a:pt x="790" y="2212"/>
                  </a:lnTo>
                  <a:lnTo>
                    <a:pt x="795" y="2210"/>
                  </a:lnTo>
                  <a:lnTo>
                    <a:pt x="800" y="2207"/>
                  </a:lnTo>
                  <a:lnTo>
                    <a:pt x="806" y="2205"/>
                  </a:lnTo>
                  <a:lnTo>
                    <a:pt x="810" y="2202"/>
                  </a:lnTo>
                  <a:lnTo>
                    <a:pt x="815" y="2200"/>
                  </a:lnTo>
                  <a:lnTo>
                    <a:pt x="820" y="2197"/>
                  </a:lnTo>
                  <a:lnTo>
                    <a:pt x="825" y="2193"/>
                  </a:lnTo>
                  <a:lnTo>
                    <a:pt x="831" y="2190"/>
                  </a:lnTo>
                  <a:lnTo>
                    <a:pt x="835" y="2186"/>
                  </a:lnTo>
                  <a:lnTo>
                    <a:pt x="840" y="2182"/>
                  </a:lnTo>
                  <a:lnTo>
                    <a:pt x="845" y="2178"/>
                  </a:lnTo>
                  <a:lnTo>
                    <a:pt x="851" y="2174"/>
                  </a:lnTo>
                  <a:lnTo>
                    <a:pt x="856" y="2169"/>
                  </a:lnTo>
                  <a:lnTo>
                    <a:pt x="860" y="2164"/>
                  </a:lnTo>
                  <a:lnTo>
                    <a:pt x="865" y="2159"/>
                  </a:lnTo>
                  <a:lnTo>
                    <a:pt x="871" y="2154"/>
                  </a:lnTo>
                  <a:lnTo>
                    <a:pt x="876" y="2149"/>
                  </a:lnTo>
                  <a:lnTo>
                    <a:pt x="881" y="2142"/>
                  </a:lnTo>
                  <a:lnTo>
                    <a:pt x="885" y="2137"/>
                  </a:lnTo>
                  <a:lnTo>
                    <a:pt x="891" y="2131"/>
                  </a:lnTo>
                  <a:lnTo>
                    <a:pt x="896" y="2125"/>
                  </a:lnTo>
                  <a:lnTo>
                    <a:pt x="901" y="2117"/>
                  </a:lnTo>
                  <a:lnTo>
                    <a:pt x="906" y="2111"/>
                  </a:lnTo>
                  <a:lnTo>
                    <a:pt x="910" y="2104"/>
                  </a:lnTo>
                  <a:lnTo>
                    <a:pt x="916" y="2096"/>
                  </a:lnTo>
                  <a:lnTo>
                    <a:pt x="921" y="2089"/>
                  </a:lnTo>
                  <a:lnTo>
                    <a:pt x="926" y="2082"/>
                  </a:lnTo>
                  <a:lnTo>
                    <a:pt x="931" y="2074"/>
                  </a:lnTo>
                  <a:lnTo>
                    <a:pt x="936" y="2066"/>
                  </a:lnTo>
                  <a:lnTo>
                    <a:pt x="941" y="2057"/>
                  </a:lnTo>
                  <a:lnTo>
                    <a:pt x="946" y="2049"/>
                  </a:lnTo>
                  <a:lnTo>
                    <a:pt x="951" y="2041"/>
                  </a:lnTo>
                  <a:lnTo>
                    <a:pt x="957" y="2031"/>
                  </a:lnTo>
                  <a:lnTo>
                    <a:pt x="961" y="2022"/>
                  </a:lnTo>
                  <a:lnTo>
                    <a:pt x="966" y="2013"/>
                  </a:lnTo>
                  <a:lnTo>
                    <a:pt x="971" y="2003"/>
                  </a:lnTo>
                  <a:lnTo>
                    <a:pt x="977" y="1994"/>
                  </a:lnTo>
                  <a:lnTo>
                    <a:pt x="982" y="1984"/>
                  </a:lnTo>
                  <a:lnTo>
                    <a:pt x="986" y="1974"/>
                  </a:lnTo>
                  <a:lnTo>
                    <a:pt x="991" y="1963"/>
                  </a:lnTo>
                  <a:lnTo>
                    <a:pt x="996" y="1953"/>
                  </a:lnTo>
                  <a:lnTo>
                    <a:pt x="1002" y="1942"/>
                  </a:lnTo>
                  <a:lnTo>
                    <a:pt x="1007" y="1931"/>
                  </a:lnTo>
                  <a:lnTo>
                    <a:pt x="1011" y="1919"/>
                  </a:lnTo>
                  <a:lnTo>
                    <a:pt x="1016" y="1909"/>
                  </a:lnTo>
                  <a:lnTo>
                    <a:pt x="1022" y="1896"/>
                  </a:lnTo>
                  <a:lnTo>
                    <a:pt x="1027" y="1884"/>
                  </a:lnTo>
                  <a:lnTo>
                    <a:pt x="1032" y="1873"/>
                  </a:lnTo>
                  <a:lnTo>
                    <a:pt x="1037" y="1860"/>
                  </a:lnTo>
                  <a:lnTo>
                    <a:pt x="1042" y="1848"/>
                  </a:lnTo>
                  <a:lnTo>
                    <a:pt x="1047" y="1835"/>
                  </a:lnTo>
                  <a:lnTo>
                    <a:pt x="1052" y="1823"/>
                  </a:lnTo>
                  <a:lnTo>
                    <a:pt x="1057" y="1809"/>
                  </a:lnTo>
                  <a:lnTo>
                    <a:pt x="1063" y="1796"/>
                  </a:lnTo>
                  <a:lnTo>
                    <a:pt x="1067" y="1783"/>
                  </a:lnTo>
                  <a:lnTo>
                    <a:pt x="1072" y="1769"/>
                  </a:lnTo>
                  <a:lnTo>
                    <a:pt x="1077" y="1755"/>
                  </a:lnTo>
                  <a:lnTo>
                    <a:pt x="1082" y="1741"/>
                  </a:lnTo>
                  <a:lnTo>
                    <a:pt x="1088" y="1727"/>
                  </a:lnTo>
                  <a:lnTo>
                    <a:pt x="1092" y="1712"/>
                  </a:lnTo>
                  <a:lnTo>
                    <a:pt x="1097" y="1698"/>
                  </a:lnTo>
                  <a:lnTo>
                    <a:pt x="1102" y="1683"/>
                  </a:lnTo>
                  <a:lnTo>
                    <a:pt x="1108" y="1668"/>
                  </a:lnTo>
                  <a:lnTo>
                    <a:pt x="1113" y="1653"/>
                  </a:lnTo>
                  <a:lnTo>
                    <a:pt x="1117" y="1637"/>
                  </a:lnTo>
                  <a:lnTo>
                    <a:pt x="1122" y="1621"/>
                  </a:lnTo>
                  <a:lnTo>
                    <a:pt x="1128" y="1606"/>
                  </a:lnTo>
                  <a:lnTo>
                    <a:pt x="1133" y="1590"/>
                  </a:lnTo>
                  <a:lnTo>
                    <a:pt x="1138" y="1574"/>
                  </a:lnTo>
                  <a:lnTo>
                    <a:pt x="1142" y="1557"/>
                  </a:lnTo>
                  <a:lnTo>
                    <a:pt x="1147" y="1541"/>
                  </a:lnTo>
                  <a:lnTo>
                    <a:pt x="1153" y="1524"/>
                  </a:lnTo>
                  <a:lnTo>
                    <a:pt x="1158" y="1507"/>
                  </a:lnTo>
                  <a:lnTo>
                    <a:pt x="1163" y="1490"/>
                  </a:lnTo>
                  <a:lnTo>
                    <a:pt x="1167" y="1472"/>
                  </a:lnTo>
                  <a:lnTo>
                    <a:pt x="1173" y="1456"/>
                  </a:lnTo>
                  <a:lnTo>
                    <a:pt x="1178" y="1438"/>
                  </a:lnTo>
                  <a:lnTo>
                    <a:pt x="1183" y="1420"/>
                  </a:lnTo>
                  <a:lnTo>
                    <a:pt x="1188" y="1402"/>
                  </a:lnTo>
                  <a:lnTo>
                    <a:pt x="1193" y="1383"/>
                  </a:lnTo>
                  <a:lnTo>
                    <a:pt x="1198" y="1365"/>
                  </a:lnTo>
                  <a:lnTo>
                    <a:pt x="1203" y="1347"/>
                  </a:lnTo>
                  <a:lnTo>
                    <a:pt x="1208" y="1328"/>
                  </a:lnTo>
                  <a:lnTo>
                    <a:pt x="1214" y="1309"/>
                  </a:lnTo>
                  <a:lnTo>
                    <a:pt x="1218" y="1290"/>
                  </a:lnTo>
                  <a:lnTo>
                    <a:pt x="1223" y="1270"/>
                  </a:lnTo>
                  <a:lnTo>
                    <a:pt x="1228" y="1251"/>
                  </a:lnTo>
                  <a:lnTo>
                    <a:pt x="1233" y="1231"/>
                  </a:lnTo>
                  <a:lnTo>
                    <a:pt x="1239" y="1211"/>
                  </a:lnTo>
                  <a:lnTo>
                    <a:pt x="1243" y="1191"/>
                  </a:lnTo>
                  <a:lnTo>
                    <a:pt x="1248" y="1171"/>
                  </a:lnTo>
                  <a:lnTo>
                    <a:pt x="1253" y="1150"/>
                  </a:lnTo>
                  <a:lnTo>
                    <a:pt x="1259" y="1130"/>
                  </a:lnTo>
                  <a:lnTo>
                    <a:pt x="1264" y="1110"/>
                  </a:lnTo>
                  <a:lnTo>
                    <a:pt x="1268" y="1089"/>
                  </a:lnTo>
                  <a:lnTo>
                    <a:pt x="1273" y="1068"/>
                  </a:lnTo>
                  <a:lnTo>
                    <a:pt x="1279" y="1047"/>
                  </a:lnTo>
                  <a:lnTo>
                    <a:pt x="1284" y="1025"/>
                  </a:lnTo>
                  <a:lnTo>
                    <a:pt x="1289" y="1004"/>
                  </a:lnTo>
                  <a:lnTo>
                    <a:pt x="1294" y="982"/>
                  </a:lnTo>
                  <a:lnTo>
                    <a:pt x="1298" y="960"/>
                  </a:lnTo>
                  <a:lnTo>
                    <a:pt x="1304" y="938"/>
                  </a:lnTo>
                  <a:lnTo>
                    <a:pt x="1309" y="916"/>
                  </a:lnTo>
                  <a:lnTo>
                    <a:pt x="1314" y="893"/>
                  </a:lnTo>
                  <a:lnTo>
                    <a:pt x="1319" y="870"/>
                  </a:lnTo>
                  <a:lnTo>
                    <a:pt x="1324" y="848"/>
                  </a:lnTo>
                  <a:lnTo>
                    <a:pt x="1329" y="825"/>
                  </a:lnTo>
                  <a:lnTo>
                    <a:pt x="1334" y="802"/>
                  </a:lnTo>
                  <a:lnTo>
                    <a:pt x="1339" y="779"/>
                  </a:lnTo>
                  <a:lnTo>
                    <a:pt x="1345" y="755"/>
                  </a:lnTo>
                  <a:lnTo>
                    <a:pt x="1349" y="732"/>
                  </a:lnTo>
                  <a:lnTo>
                    <a:pt x="1354" y="708"/>
                  </a:lnTo>
                  <a:lnTo>
                    <a:pt x="1359" y="685"/>
                  </a:lnTo>
                  <a:lnTo>
                    <a:pt x="1365" y="661"/>
                  </a:lnTo>
                  <a:lnTo>
                    <a:pt x="1370" y="637"/>
                  </a:lnTo>
                  <a:lnTo>
                    <a:pt x="1374" y="612"/>
                  </a:lnTo>
                  <a:lnTo>
                    <a:pt x="1379" y="587"/>
                  </a:lnTo>
                  <a:lnTo>
                    <a:pt x="1384" y="563"/>
                  </a:lnTo>
                  <a:lnTo>
                    <a:pt x="1390" y="538"/>
                  </a:lnTo>
                  <a:lnTo>
                    <a:pt x="1395" y="514"/>
                  </a:lnTo>
                  <a:lnTo>
                    <a:pt x="1399" y="489"/>
                  </a:lnTo>
                  <a:lnTo>
                    <a:pt x="1404" y="464"/>
                  </a:lnTo>
                  <a:lnTo>
                    <a:pt x="1410" y="438"/>
                  </a:lnTo>
                  <a:lnTo>
                    <a:pt x="1415" y="412"/>
                  </a:lnTo>
                  <a:lnTo>
                    <a:pt x="1420" y="387"/>
                  </a:lnTo>
                  <a:lnTo>
                    <a:pt x="1424" y="361"/>
                  </a:lnTo>
                  <a:lnTo>
                    <a:pt x="1430" y="336"/>
                  </a:lnTo>
                  <a:lnTo>
                    <a:pt x="1435" y="309"/>
                  </a:lnTo>
                  <a:lnTo>
                    <a:pt x="1440" y="283"/>
                  </a:lnTo>
                  <a:lnTo>
                    <a:pt x="1445" y="257"/>
                  </a:lnTo>
                  <a:lnTo>
                    <a:pt x="1449" y="230"/>
                  </a:lnTo>
                  <a:lnTo>
                    <a:pt x="1455" y="203"/>
                  </a:lnTo>
                  <a:lnTo>
                    <a:pt x="1460" y="177"/>
                  </a:lnTo>
                  <a:lnTo>
                    <a:pt x="1465" y="150"/>
                  </a:lnTo>
                  <a:lnTo>
                    <a:pt x="1470" y="123"/>
                  </a:lnTo>
                  <a:lnTo>
                    <a:pt x="1475" y="95"/>
                  </a:lnTo>
                  <a:lnTo>
                    <a:pt x="1480" y="68"/>
                  </a:lnTo>
                  <a:lnTo>
                    <a:pt x="1485" y="41"/>
                  </a:lnTo>
                  <a:lnTo>
                    <a:pt x="1490" y="14"/>
                  </a:lnTo>
                  <a:lnTo>
                    <a:pt x="1492" y="0"/>
                  </a:lnTo>
                </a:path>
              </a:pathLst>
            </a:custGeom>
            <a:noFill/>
            <a:ln w="152400" cap="flat">
              <a:solidFill>
                <a:srgbClr val="216D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8" name="Rectangle 176"/>
            <p:cNvSpPr>
              <a:spLocks noChangeArrowheads="1"/>
            </p:cNvSpPr>
            <p:nvPr/>
          </p:nvSpPr>
          <p:spPr bwMode="auto">
            <a:xfrm>
              <a:off x="-10223227" y="13460020"/>
              <a:ext cx="655943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-6</a:t>
              </a:r>
              <a:endParaRPr kumimoji="0" lang="en-US" altLang="en-US" sz="5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9" name="Rectangle 177"/>
            <p:cNvSpPr>
              <a:spLocks noChangeArrowheads="1"/>
            </p:cNvSpPr>
            <p:nvPr/>
          </p:nvSpPr>
          <p:spPr bwMode="auto">
            <a:xfrm>
              <a:off x="-8411890" y="13460020"/>
              <a:ext cx="655943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" name="Rectangle 178"/>
            <p:cNvSpPr>
              <a:spLocks noChangeArrowheads="1"/>
            </p:cNvSpPr>
            <p:nvPr/>
          </p:nvSpPr>
          <p:spPr bwMode="auto">
            <a:xfrm>
              <a:off x="-6490470" y="13460020"/>
              <a:ext cx="410377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" name="Rectangle 179"/>
            <p:cNvSpPr>
              <a:spLocks noChangeArrowheads="1"/>
            </p:cNvSpPr>
            <p:nvPr/>
          </p:nvSpPr>
          <p:spPr bwMode="auto">
            <a:xfrm>
              <a:off x="-4677545" y="13460020"/>
              <a:ext cx="410377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" name="Rectangle 180"/>
            <p:cNvSpPr>
              <a:spLocks noChangeArrowheads="1"/>
            </p:cNvSpPr>
            <p:nvPr/>
          </p:nvSpPr>
          <p:spPr bwMode="auto">
            <a:xfrm>
              <a:off x="-2893195" y="13460020"/>
              <a:ext cx="410377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23" name="Group 822"/>
            <p:cNvGrpSpPr/>
            <p:nvPr/>
          </p:nvGrpSpPr>
          <p:grpSpPr>
            <a:xfrm>
              <a:off x="-11089057" y="-3521766"/>
              <a:ext cx="9590088" cy="16881774"/>
              <a:chOff x="8602663" y="-2897931"/>
              <a:chExt cx="9590088" cy="16881774"/>
            </a:xfrm>
          </p:grpSpPr>
          <p:sp>
            <p:nvSpPr>
              <p:cNvPr id="841" name="Line 8"/>
              <p:cNvSpPr>
                <a:spLocks noChangeShapeType="1"/>
              </p:cNvSpPr>
              <p:nvPr/>
            </p:nvSpPr>
            <p:spPr bwMode="auto">
              <a:xfrm>
                <a:off x="8602663" y="-2897931"/>
                <a:ext cx="95900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2" name="Line 14"/>
              <p:cNvSpPr>
                <a:spLocks noChangeShapeType="1"/>
              </p:cNvSpPr>
              <p:nvPr/>
            </p:nvSpPr>
            <p:spPr bwMode="auto">
              <a:xfrm>
                <a:off x="9801226" y="-2897931"/>
                <a:ext cx="0" cy="1936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3" name="Line 15"/>
              <p:cNvSpPr>
                <a:spLocks noChangeShapeType="1"/>
              </p:cNvSpPr>
              <p:nvPr/>
            </p:nvSpPr>
            <p:spPr bwMode="auto">
              <a:xfrm>
                <a:off x="11599863" y="-2897931"/>
                <a:ext cx="0" cy="1936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4" name="Line 16"/>
              <p:cNvSpPr>
                <a:spLocks noChangeShapeType="1"/>
              </p:cNvSpPr>
              <p:nvPr/>
            </p:nvSpPr>
            <p:spPr bwMode="auto">
              <a:xfrm>
                <a:off x="13398501" y="-2897931"/>
                <a:ext cx="0" cy="1936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5" name="Line 17"/>
              <p:cNvSpPr>
                <a:spLocks noChangeShapeType="1"/>
              </p:cNvSpPr>
              <p:nvPr/>
            </p:nvSpPr>
            <p:spPr bwMode="auto">
              <a:xfrm>
                <a:off x="15195551" y="-2897931"/>
                <a:ext cx="0" cy="1936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6" name="Line 18"/>
              <p:cNvSpPr>
                <a:spLocks noChangeShapeType="1"/>
              </p:cNvSpPr>
              <p:nvPr/>
            </p:nvSpPr>
            <p:spPr bwMode="auto">
              <a:xfrm>
                <a:off x="16994188" y="-2897931"/>
                <a:ext cx="0" cy="1936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7" name="Line 47"/>
              <p:cNvSpPr>
                <a:spLocks noChangeShapeType="1"/>
              </p:cNvSpPr>
              <p:nvPr/>
            </p:nvSpPr>
            <p:spPr bwMode="auto">
              <a:xfrm>
                <a:off x="860266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8" name="Line 48"/>
              <p:cNvSpPr>
                <a:spLocks noChangeShapeType="1"/>
              </p:cNvSpPr>
              <p:nvPr/>
            </p:nvSpPr>
            <p:spPr bwMode="auto">
              <a:xfrm>
                <a:off x="890270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9" name="Line 49"/>
              <p:cNvSpPr>
                <a:spLocks noChangeShapeType="1"/>
              </p:cNvSpPr>
              <p:nvPr/>
            </p:nvSpPr>
            <p:spPr bwMode="auto">
              <a:xfrm>
                <a:off x="920273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0" name="Line 50"/>
              <p:cNvSpPr>
                <a:spLocks noChangeShapeType="1"/>
              </p:cNvSpPr>
              <p:nvPr/>
            </p:nvSpPr>
            <p:spPr bwMode="auto">
              <a:xfrm>
                <a:off x="950118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1" name="Line 51"/>
              <p:cNvSpPr>
                <a:spLocks noChangeShapeType="1"/>
              </p:cNvSpPr>
              <p:nvPr/>
            </p:nvSpPr>
            <p:spPr bwMode="auto">
              <a:xfrm>
                <a:off x="1010126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2" name="Line 52"/>
              <p:cNvSpPr>
                <a:spLocks noChangeShapeType="1"/>
              </p:cNvSpPr>
              <p:nvPr/>
            </p:nvSpPr>
            <p:spPr bwMode="auto">
              <a:xfrm>
                <a:off x="1040130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3" name="Line 53"/>
              <p:cNvSpPr>
                <a:spLocks noChangeShapeType="1"/>
              </p:cNvSpPr>
              <p:nvPr/>
            </p:nvSpPr>
            <p:spPr bwMode="auto">
              <a:xfrm>
                <a:off x="1070133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4" name="Line 54"/>
              <p:cNvSpPr>
                <a:spLocks noChangeShapeType="1"/>
              </p:cNvSpPr>
              <p:nvPr/>
            </p:nvSpPr>
            <p:spPr bwMode="auto">
              <a:xfrm>
                <a:off x="1099978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5" name="Line 55"/>
              <p:cNvSpPr>
                <a:spLocks noChangeShapeType="1"/>
              </p:cNvSpPr>
              <p:nvPr/>
            </p:nvSpPr>
            <p:spPr bwMode="auto">
              <a:xfrm>
                <a:off x="1129982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6" name="Line 56"/>
              <p:cNvSpPr>
                <a:spLocks noChangeShapeType="1"/>
              </p:cNvSpPr>
              <p:nvPr/>
            </p:nvSpPr>
            <p:spPr bwMode="auto">
              <a:xfrm>
                <a:off x="1189990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7" name="Line 57"/>
              <p:cNvSpPr>
                <a:spLocks noChangeShapeType="1"/>
              </p:cNvSpPr>
              <p:nvPr/>
            </p:nvSpPr>
            <p:spPr bwMode="auto">
              <a:xfrm>
                <a:off x="1219835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8" name="Line 58"/>
              <p:cNvSpPr>
                <a:spLocks noChangeShapeType="1"/>
              </p:cNvSpPr>
              <p:nvPr/>
            </p:nvSpPr>
            <p:spPr bwMode="auto">
              <a:xfrm>
                <a:off x="1249838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9" name="Line 59"/>
              <p:cNvSpPr>
                <a:spLocks noChangeShapeType="1"/>
              </p:cNvSpPr>
              <p:nvPr/>
            </p:nvSpPr>
            <p:spPr bwMode="auto">
              <a:xfrm>
                <a:off x="1279842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0" name="Line 60"/>
              <p:cNvSpPr>
                <a:spLocks noChangeShapeType="1"/>
              </p:cNvSpPr>
              <p:nvPr/>
            </p:nvSpPr>
            <p:spPr bwMode="auto">
              <a:xfrm>
                <a:off x="1309846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1" name="Line 61"/>
              <p:cNvSpPr>
                <a:spLocks noChangeShapeType="1"/>
              </p:cNvSpPr>
              <p:nvPr/>
            </p:nvSpPr>
            <p:spPr bwMode="auto">
              <a:xfrm>
                <a:off x="1369695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2" name="Line 62"/>
              <p:cNvSpPr>
                <a:spLocks noChangeShapeType="1"/>
              </p:cNvSpPr>
              <p:nvPr/>
            </p:nvSpPr>
            <p:spPr bwMode="auto">
              <a:xfrm>
                <a:off x="1399698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3" name="Line 63"/>
              <p:cNvSpPr>
                <a:spLocks noChangeShapeType="1"/>
              </p:cNvSpPr>
              <p:nvPr/>
            </p:nvSpPr>
            <p:spPr bwMode="auto">
              <a:xfrm>
                <a:off x="1429702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4" name="Line 64"/>
              <p:cNvSpPr>
                <a:spLocks noChangeShapeType="1"/>
              </p:cNvSpPr>
              <p:nvPr/>
            </p:nvSpPr>
            <p:spPr bwMode="auto">
              <a:xfrm>
                <a:off x="1459706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5" name="Line 65"/>
              <p:cNvSpPr>
                <a:spLocks noChangeShapeType="1"/>
              </p:cNvSpPr>
              <p:nvPr/>
            </p:nvSpPr>
            <p:spPr bwMode="auto">
              <a:xfrm>
                <a:off x="1489551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6" name="Line 66"/>
              <p:cNvSpPr>
                <a:spLocks noChangeShapeType="1"/>
              </p:cNvSpPr>
              <p:nvPr/>
            </p:nvSpPr>
            <p:spPr bwMode="auto">
              <a:xfrm>
                <a:off x="15495588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7" name="Line 67"/>
              <p:cNvSpPr>
                <a:spLocks noChangeShapeType="1"/>
              </p:cNvSpPr>
              <p:nvPr/>
            </p:nvSpPr>
            <p:spPr bwMode="auto">
              <a:xfrm>
                <a:off x="1579562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8" name="Line 68"/>
              <p:cNvSpPr>
                <a:spLocks noChangeShapeType="1"/>
              </p:cNvSpPr>
              <p:nvPr/>
            </p:nvSpPr>
            <p:spPr bwMode="auto">
              <a:xfrm>
                <a:off x="1609566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69" name="Line 69"/>
              <p:cNvSpPr>
                <a:spLocks noChangeShapeType="1"/>
              </p:cNvSpPr>
              <p:nvPr/>
            </p:nvSpPr>
            <p:spPr bwMode="auto">
              <a:xfrm>
                <a:off x="1639411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0" name="Line 70"/>
              <p:cNvSpPr>
                <a:spLocks noChangeShapeType="1"/>
              </p:cNvSpPr>
              <p:nvPr/>
            </p:nvSpPr>
            <p:spPr bwMode="auto">
              <a:xfrm>
                <a:off x="1669415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1" name="Line 71"/>
              <p:cNvSpPr>
                <a:spLocks noChangeShapeType="1"/>
              </p:cNvSpPr>
              <p:nvPr/>
            </p:nvSpPr>
            <p:spPr bwMode="auto">
              <a:xfrm>
                <a:off x="1729422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2" name="Line 72"/>
              <p:cNvSpPr>
                <a:spLocks noChangeShapeType="1"/>
              </p:cNvSpPr>
              <p:nvPr/>
            </p:nvSpPr>
            <p:spPr bwMode="auto">
              <a:xfrm>
                <a:off x="17592676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3" name="Line 73"/>
              <p:cNvSpPr>
                <a:spLocks noChangeShapeType="1"/>
              </p:cNvSpPr>
              <p:nvPr/>
            </p:nvSpPr>
            <p:spPr bwMode="auto">
              <a:xfrm>
                <a:off x="17892713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4" name="Line 74"/>
              <p:cNvSpPr>
                <a:spLocks noChangeShapeType="1"/>
              </p:cNvSpPr>
              <p:nvPr/>
            </p:nvSpPr>
            <p:spPr bwMode="auto">
              <a:xfrm>
                <a:off x="18192751" y="-2897931"/>
                <a:ext cx="0" cy="9683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5" name="Line 80"/>
              <p:cNvSpPr>
                <a:spLocks noChangeShapeType="1"/>
              </p:cNvSpPr>
              <p:nvPr/>
            </p:nvSpPr>
            <p:spPr bwMode="auto">
              <a:xfrm flipV="1">
                <a:off x="8602663" y="-2897931"/>
                <a:ext cx="0" cy="35956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6" name="Line 81"/>
              <p:cNvSpPr>
                <a:spLocks noChangeShapeType="1"/>
              </p:cNvSpPr>
              <p:nvPr/>
            </p:nvSpPr>
            <p:spPr bwMode="auto">
              <a:xfrm flipV="1">
                <a:off x="18192751" y="-2897931"/>
                <a:ext cx="0" cy="35956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7" name="Line 82"/>
              <p:cNvSpPr>
                <a:spLocks noChangeShapeType="1"/>
              </p:cNvSpPr>
              <p:nvPr/>
            </p:nvSpPr>
            <p:spPr bwMode="auto">
              <a:xfrm>
                <a:off x="8602663" y="-329356"/>
                <a:ext cx="1936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8" name="Line 83"/>
              <p:cNvSpPr>
                <a:spLocks noChangeShapeType="1"/>
              </p:cNvSpPr>
              <p:nvPr/>
            </p:nvSpPr>
            <p:spPr bwMode="auto">
              <a:xfrm>
                <a:off x="8602663" y="-2040681"/>
                <a:ext cx="1936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79" name="Line 84"/>
              <p:cNvSpPr>
                <a:spLocks noChangeShapeType="1"/>
              </p:cNvSpPr>
              <p:nvPr/>
            </p:nvSpPr>
            <p:spPr bwMode="auto">
              <a:xfrm flipH="1">
                <a:off x="18000663" y="-329356"/>
                <a:ext cx="1920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0" name="Line 85"/>
              <p:cNvSpPr>
                <a:spLocks noChangeShapeType="1"/>
              </p:cNvSpPr>
              <p:nvPr/>
            </p:nvSpPr>
            <p:spPr bwMode="auto">
              <a:xfrm flipH="1">
                <a:off x="18000663" y="-2040681"/>
                <a:ext cx="1920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1" name="Line 87"/>
              <p:cNvSpPr>
                <a:spLocks noChangeShapeType="1"/>
              </p:cNvSpPr>
              <p:nvPr/>
            </p:nvSpPr>
            <p:spPr bwMode="auto">
              <a:xfrm>
                <a:off x="8602663" y="356444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2" name="Line 88"/>
              <p:cNvSpPr>
                <a:spLocks noChangeShapeType="1"/>
              </p:cNvSpPr>
              <p:nvPr/>
            </p:nvSpPr>
            <p:spPr bwMode="auto">
              <a:xfrm>
                <a:off x="8602663" y="13544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3" name="Line 89"/>
              <p:cNvSpPr>
                <a:spLocks noChangeShapeType="1"/>
              </p:cNvSpPr>
              <p:nvPr/>
            </p:nvSpPr>
            <p:spPr bwMode="auto">
              <a:xfrm>
                <a:off x="8602663" y="-670668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4" name="Line 90"/>
              <p:cNvSpPr>
                <a:spLocks noChangeShapeType="1"/>
              </p:cNvSpPr>
              <p:nvPr/>
            </p:nvSpPr>
            <p:spPr bwMode="auto">
              <a:xfrm>
                <a:off x="8602663" y="-1013568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5" name="Line 91"/>
              <p:cNvSpPr>
                <a:spLocks noChangeShapeType="1"/>
              </p:cNvSpPr>
              <p:nvPr/>
            </p:nvSpPr>
            <p:spPr bwMode="auto">
              <a:xfrm>
                <a:off x="8602663" y="-1356468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6" name="Line 92"/>
              <p:cNvSpPr>
                <a:spLocks noChangeShapeType="1"/>
              </p:cNvSpPr>
              <p:nvPr/>
            </p:nvSpPr>
            <p:spPr bwMode="auto">
              <a:xfrm>
                <a:off x="8602663" y="-1699368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7" name="Line 93"/>
              <p:cNvSpPr>
                <a:spLocks noChangeShapeType="1"/>
              </p:cNvSpPr>
              <p:nvPr/>
            </p:nvSpPr>
            <p:spPr bwMode="auto">
              <a:xfrm>
                <a:off x="8602663" y="-2383581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8" name="Line 94"/>
              <p:cNvSpPr>
                <a:spLocks noChangeShapeType="1"/>
              </p:cNvSpPr>
              <p:nvPr/>
            </p:nvSpPr>
            <p:spPr bwMode="auto">
              <a:xfrm>
                <a:off x="8602663" y="-2726481"/>
                <a:ext cx="9683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9" name="Line 96"/>
              <p:cNvSpPr>
                <a:spLocks noChangeShapeType="1"/>
              </p:cNvSpPr>
              <p:nvPr/>
            </p:nvSpPr>
            <p:spPr bwMode="auto">
              <a:xfrm flipH="1">
                <a:off x="18097501" y="356444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0" name="Line 97"/>
              <p:cNvSpPr>
                <a:spLocks noChangeShapeType="1"/>
              </p:cNvSpPr>
              <p:nvPr/>
            </p:nvSpPr>
            <p:spPr bwMode="auto">
              <a:xfrm flipH="1">
                <a:off x="18097501" y="13544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1" name="Line 98"/>
              <p:cNvSpPr>
                <a:spLocks noChangeShapeType="1"/>
              </p:cNvSpPr>
              <p:nvPr/>
            </p:nvSpPr>
            <p:spPr bwMode="auto">
              <a:xfrm flipH="1">
                <a:off x="18097501" y="-670668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2" name="Line 99"/>
              <p:cNvSpPr>
                <a:spLocks noChangeShapeType="1"/>
              </p:cNvSpPr>
              <p:nvPr/>
            </p:nvSpPr>
            <p:spPr bwMode="auto">
              <a:xfrm flipH="1">
                <a:off x="18097501" y="-1013568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3" name="Line 100"/>
              <p:cNvSpPr>
                <a:spLocks noChangeShapeType="1"/>
              </p:cNvSpPr>
              <p:nvPr/>
            </p:nvSpPr>
            <p:spPr bwMode="auto">
              <a:xfrm flipH="1">
                <a:off x="18097501" y="-1356468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4" name="Line 101"/>
              <p:cNvSpPr>
                <a:spLocks noChangeShapeType="1"/>
              </p:cNvSpPr>
              <p:nvPr/>
            </p:nvSpPr>
            <p:spPr bwMode="auto">
              <a:xfrm flipH="1">
                <a:off x="18097501" y="-1699368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5" name="Line 102"/>
              <p:cNvSpPr>
                <a:spLocks noChangeShapeType="1"/>
              </p:cNvSpPr>
              <p:nvPr/>
            </p:nvSpPr>
            <p:spPr bwMode="auto">
              <a:xfrm flipH="1">
                <a:off x="18097501" y="-2383581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6" name="Line 103"/>
              <p:cNvSpPr>
                <a:spLocks noChangeShapeType="1"/>
              </p:cNvSpPr>
              <p:nvPr/>
            </p:nvSpPr>
            <p:spPr bwMode="auto">
              <a:xfrm flipH="1">
                <a:off x="18097501" y="-2726481"/>
                <a:ext cx="952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7" name="Line 108"/>
              <p:cNvSpPr>
                <a:spLocks noChangeShapeType="1"/>
              </p:cNvSpPr>
              <p:nvPr/>
            </p:nvSpPr>
            <p:spPr bwMode="auto">
              <a:xfrm>
                <a:off x="8602663" y="13983842"/>
                <a:ext cx="95900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8" name="Line 110"/>
              <p:cNvSpPr>
                <a:spLocks noChangeShapeType="1"/>
              </p:cNvSpPr>
              <p:nvPr/>
            </p:nvSpPr>
            <p:spPr bwMode="auto">
              <a:xfrm flipV="1">
                <a:off x="9801226" y="13726667"/>
                <a:ext cx="0" cy="2571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9" name="Line 111"/>
              <p:cNvSpPr>
                <a:spLocks noChangeShapeType="1"/>
              </p:cNvSpPr>
              <p:nvPr/>
            </p:nvSpPr>
            <p:spPr bwMode="auto">
              <a:xfrm flipV="1">
                <a:off x="11599863" y="13726667"/>
                <a:ext cx="0" cy="2571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0" name="Line 112"/>
              <p:cNvSpPr>
                <a:spLocks noChangeShapeType="1"/>
              </p:cNvSpPr>
              <p:nvPr/>
            </p:nvSpPr>
            <p:spPr bwMode="auto">
              <a:xfrm flipV="1">
                <a:off x="13398501" y="13726667"/>
                <a:ext cx="0" cy="2571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1" name="Line 113"/>
              <p:cNvSpPr>
                <a:spLocks noChangeShapeType="1"/>
              </p:cNvSpPr>
              <p:nvPr/>
            </p:nvSpPr>
            <p:spPr bwMode="auto">
              <a:xfrm flipV="1">
                <a:off x="15195551" y="13726667"/>
                <a:ext cx="0" cy="2571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2" name="Line 114"/>
              <p:cNvSpPr>
                <a:spLocks noChangeShapeType="1"/>
              </p:cNvSpPr>
              <p:nvPr/>
            </p:nvSpPr>
            <p:spPr bwMode="auto">
              <a:xfrm flipV="1">
                <a:off x="16994188" y="13726667"/>
                <a:ext cx="0" cy="257175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3" name="Line 120"/>
              <p:cNvSpPr>
                <a:spLocks noChangeShapeType="1"/>
              </p:cNvSpPr>
              <p:nvPr/>
            </p:nvSpPr>
            <p:spPr bwMode="auto">
              <a:xfrm flipV="1">
                <a:off x="860266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4" name="Line 121"/>
              <p:cNvSpPr>
                <a:spLocks noChangeShapeType="1"/>
              </p:cNvSpPr>
              <p:nvPr/>
            </p:nvSpPr>
            <p:spPr bwMode="auto">
              <a:xfrm flipV="1">
                <a:off x="890270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5" name="Line 122"/>
              <p:cNvSpPr>
                <a:spLocks noChangeShapeType="1"/>
              </p:cNvSpPr>
              <p:nvPr/>
            </p:nvSpPr>
            <p:spPr bwMode="auto">
              <a:xfrm flipV="1">
                <a:off x="920273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6" name="Line 123"/>
              <p:cNvSpPr>
                <a:spLocks noChangeShapeType="1"/>
              </p:cNvSpPr>
              <p:nvPr/>
            </p:nvSpPr>
            <p:spPr bwMode="auto">
              <a:xfrm flipV="1">
                <a:off x="950118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7" name="Line 124"/>
              <p:cNvSpPr>
                <a:spLocks noChangeShapeType="1"/>
              </p:cNvSpPr>
              <p:nvPr/>
            </p:nvSpPr>
            <p:spPr bwMode="auto">
              <a:xfrm flipV="1">
                <a:off x="1010126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8" name="Line 125"/>
              <p:cNvSpPr>
                <a:spLocks noChangeShapeType="1"/>
              </p:cNvSpPr>
              <p:nvPr/>
            </p:nvSpPr>
            <p:spPr bwMode="auto">
              <a:xfrm flipV="1">
                <a:off x="1040130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9" name="Line 126"/>
              <p:cNvSpPr>
                <a:spLocks noChangeShapeType="1"/>
              </p:cNvSpPr>
              <p:nvPr/>
            </p:nvSpPr>
            <p:spPr bwMode="auto">
              <a:xfrm flipV="1">
                <a:off x="1070133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0" name="Line 127"/>
              <p:cNvSpPr>
                <a:spLocks noChangeShapeType="1"/>
              </p:cNvSpPr>
              <p:nvPr/>
            </p:nvSpPr>
            <p:spPr bwMode="auto">
              <a:xfrm flipV="1">
                <a:off x="1099978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1" name="Line 128"/>
              <p:cNvSpPr>
                <a:spLocks noChangeShapeType="1"/>
              </p:cNvSpPr>
              <p:nvPr/>
            </p:nvSpPr>
            <p:spPr bwMode="auto">
              <a:xfrm flipV="1">
                <a:off x="1129982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2" name="Line 129"/>
              <p:cNvSpPr>
                <a:spLocks noChangeShapeType="1"/>
              </p:cNvSpPr>
              <p:nvPr/>
            </p:nvSpPr>
            <p:spPr bwMode="auto">
              <a:xfrm flipV="1">
                <a:off x="1189990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3" name="Line 130"/>
              <p:cNvSpPr>
                <a:spLocks noChangeShapeType="1"/>
              </p:cNvSpPr>
              <p:nvPr/>
            </p:nvSpPr>
            <p:spPr bwMode="auto">
              <a:xfrm flipV="1">
                <a:off x="1219835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4" name="Line 131"/>
              <p:cNvSpPr>
                <a:spLocks noChangeShapeType="1"/>
              </p:cNvSpPr>
              <p:nvPr/>
            </p:nvSpPr>
            <p:spPr bwMode="auto">
              <a:xfrm flipV="1">
                <a:off x="1249838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5" name="Line 132"/>
              <p:cNvSpPr>
                <a:spLocks noChangeShapeType="1"/>
              </p:cNvSpPr>
              <p:nvPr/>
            </p:nvSpPr>
            <p:spPr bwMode="auto">
              <a:xfrm flipV="1">
                <a:off x="1279842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6" name="Line 133"/>
              <p:cNvSpPr>
                <a:spLocks noChangeShapeType="1"/>
              </p:cNvSpPr>
              <p:nvPr/>
            </p:nvSpPr>
            <p:spPr bwMode="auto">
              <a:xfrm flipV="1">
                <a:off x="1309846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7" name="Line 134"/>
              <p:cNvSpPr>
                <a:spLocks noChangeShapeType="1"/>
              </p:cNvSpPr>
              <p:nvPr/>
            </p:nvSpPr>
            <p:spPr bwMode="auto">
              <a:xfrm flipV="1">
                <a:off x="1369695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8" name="Line 135"/>
              <p:cNvSpPr>
                <a:spLocks noChangeShapeType="1"/>
              </p:cNvSpPr>
              <p:nvPr/>
            </p:nvSpPr>
            <p:spPr bwMode="auto">
              <a:xfrm flipV="1">
                <a:off x="1399698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19" name="Line 136"/>
              <p:cNvSpPr>
                <a:spLocks noChangeShapeType="1"/>
              </p:cNvSpPr>
              <p:nvPr/>
            </p:nvSpPr>
            <p:spPr bwMode="auto">
              <a:xfrm flipV="1">
                <a:off x="1429702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0" name="Line 137"/>
              <p:cNvSpPr>
                <a:spLocks noChangeShapeType="1"/>
              </p:cNvSpPr>
              <p:nvPr/>
            </p:nvSpPr>
            <p:spPr bwMode="auto">
              <a:xfrm flipV="1">
                <a:off x="1459706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1" name="Line 138"/>
              <p:cNvSpPr>
                <a:spLocks noChangeShapeType="1"/>
              </p:cNvSpPr>
              <p:nvPr/>
            </p:nvSpPr>
            <p:spPr bwMode="auto">
              <a:xfrm flipV="1">
                <a:off x="1489551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2" name="Line 139"/>
              <p:cNvSpPr>
                <a:spLocks noChangeShapeType="1"/>
              </p:cNvSpPr>
              <p:nvPr/>
            </p:nvSpPr>
            <p:spPr bwMode="auto">
              <a:xfrm flipV="1">
                <a:off x="15495588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3" name="Line 140"/>
              <p:cNvSpPr>
                <a:spLocks noChangeShapeType="1"/>
              </p:cNvSpPr>
              <p:nvPr/>
            </p:nvSpPr>
            <p:spPr bwMode="auto">
              <a:xfrm flipV="1">
                <a:off x="1579562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4" name="Line 141"/>
              <p:cNvSpPr>
                <a:spLocks noChangeShapeType="1"/>
              </p:cNvSpPr>
              <p:nvPr/>
            </p:nvSpPr>
            <p:spPr bwMode="auto">
              <a:xfrm flipV="1">
                <a:off x="1609566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5" name="Line 142"/>
              <p:cNvSpPr>
                <a:spLocks noChangeShapeType="1"/>
              </p:cNvSpPr>
              <p:nvPr/>
            </p:nvSpPr>
            <p:spPr bwMode="auto">
              <a:xfrm flipV="1">
                <a:off x="1639411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6" name="Line 143"/>
              <p:cNvSpPr>
                <a:spLocks noChangeShapeType="1"/>
              </p:cNvSpPr>
              <p:nvPr/>
            </p:nvSpPr>
            <p:spPr bwMode="auto">
              <a:xfrm flipV="1">
                <a:off x="1669415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7" name="Line 144"/>
              <p:cNvSpPr>
                <a:spLocks noChangeShapeType="1"/>
              </p:cNvSpPr>
              <p:nvPr/>
            </p:nvSpPr>
            <p:spPr bwMode="auto">
              <a:xfrm flipV="1">
                <a:off x="1729422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8" name="Line 145"/>
              <p:cNvSpPr>
                <a:spLocks noChangeShapeType="1"/>
              </p:cNvSpPr>
              <p:nvPr/>
            </p:nvSpPr>
            <p:spPr bwMode="auto">
              <a:xfrm flipV="1">
                <a:off x="17592676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29" name="Line 146"/>
              <p:cNvSpPr>
                <a:spLocks noChangeShapeType="1"/>
              </p:cNvSpPr>
              <p:nvPr/>
            </p:nvSpPr>
            <p:spPr bwMode="auto">
              <a:xfrm flipV="1">
                <a:off x="17892713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0" name="Line 147"/>
              <p:cNvSpPr>
                <a:spLocks noChangeShapeType="1"/>
              </p:cNvSpPr>
              <p:nvPr/>
            </p:nvSpPr>
            <p:spPr bwMode="auto">
              <a:xfrm flipV="1">
                <a:off x="18192751" y="138552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1" name="Line 148"/>
              <p:cNvSpPr>
                <a:spLocks noChangeShapeType="1"/>
              </p:cNvSpPr>
              <p:nvPr/>
            </p:nvSpPr>
            <p:spPr bwMode="auto">
              <a:xfrm>
                <a:off x="8602663" y="10409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2" name="Line 175"/>
              <p:cNvSpPr>
                <a:spLocks noChangeShapeType="1"/>
              </p:cNvSpPr>
              <p:nvPr/>
            </p:nvSpPr>
            <p:spPr bwMode="auto">
              <a:xfrm>
                <a:off x="18192751" y="1040955"/>
                <a:ext cx="0" cy="128588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3" name="Line 181"/>
              <p:cNvSpPr>
                <a:spLocks noChangeShapeType="1"/>
              </p:cNvSpPr>
              <p:nvPr/>
            </p:nvSpPr>
            <p:spPr bwMode="auto">
              <a:xfrm flipV="1">
                <a:off x="8602663" y="922289"/>
                <a:ext cx="0" cy="13061554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4" name="Line 182"/>
              <p:cNvSpPr>
                <a:spLocks noChangeShapeType="1"/>
              </p:cNvSpPr>
              <p:nvPr/>
            </p:nvSpPr>
            <p:spPr bwMode="auto">
              <a:xfrm flipV="1">
                <a:off x="18192751" y="922289"/>
                <a:ext cx="0" cy="13061554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5" name="Line 183"/>
              <p:cNvSpPr>
                <a:spLocks noChangeShapeType="1"/>
              </p:cNvSpPr>
              <p:nvPr/>
            </p:nvSpPr>
            <p:spPr bwMode="auto">
              <a:xfrm>
                <a:off x="8602663" y="11042205"/>
                <a:ext cx="2603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6" name="Line 184"/>
              <p:cNvSpPr>
                <a:spLocks noChangeShapeType="1"/>
              </p:cNvSpPr>
              <p:nvPr/>
            </p:nvSpPr>
            <p:spPr bwMode="auto">
              <a:xfrm>
                <a:off x="8602663" y="5160517"/>
                <a:ext cx="260350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7" name="Line 185"/>
              <p:cNvSpPr>
                <a:spLocks noChangeShapeType="1"/>
              </p:cNvSpPr>
              <p:nvPr/>
            </p:nvSpPr>
            <p:spPr bwMode="auto">
              <a:xfrm flipH="1">
                <a:off x="17933988" y="11042205"/>
                <a:ext cx="258763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8" name="Line 186"/>
              <p:cNvSpPr>
                <a:spLocks noChangeShapeType="1"/>
              </p:cNvSpPr>
              <p:nvPr/>
            </p:nvSpPr>
            <p:spPr bwMode="auto">
              <a:xfrm flipH="1">
                <a:off x="17933988" y="5160517"/>
                <a:ext cx="258763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39" name="Line 187"/>
              <p:cNvSpPr>
                <a:spLocks noChangeShapeType="1"/>
              </p:cNvSpPr>
              <p:nvPr/>
            </p:nvSpPr>
            <p:spPr bwMode="auto">
              <a:xfrm>
                <a:off x="8602663" y="13396467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0" name="Line 188"/>
              <p:cNvSpPr>
                <a:spLocks noChangeShapeType="1"/>
              </p:cNvSpPr>
              <p:nvPr/>
            </p:nvSpPr>
            <p:spPr bwMode="auto">
              <a:xfrm>
                <a:off x="8602663" y="12220130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1" name="Line 189"/>
              <p:cNvSpPr>
                <a:spLocks noChangeShapeType="1"/>
              </p:cNvSpPr>
              <p:nvPr/>
            </p:nvSpPr>
            <p:spPr bwMode="auto">
              <a:xfrm>
                <a:off x="8602663" y="9865867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2" name="Line 190"/>
              <p:cNvSpPr>
                <a:spLocks noChangeShapeType="1"/>
              </p:cNvSpPr>
              <p:nvPr/>
            </p:nvSpPr>
            <p:spPr bwMode="auto">
              <a:xfrm>
                <a:off x="8602663" y="8689530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3" name="Line 191"/>
              <p:cNvSpPr>
                <a:spLocks noChangeShapeType="1"/>
              </p:cNvSpPr>
              <p:nvPr/>
            </p:nvSpPr>
            <p:spPr bwMode="auto">
              <a:xfrm>
                <a:off x="8602663" y="7511605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4" name="Line 192"/>
              <p:cNvSpPr>
                <a:spLocks noChangeShapeType="1"/>
              </p:cNvSpPr>
              <p:nvPr/>
            </p:nvSpPr>
            <p:spPr bwMode="auto">
              <a:xfrm>
                <a:off x="8602663" y="6336855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5" name="Line 193"/>
              <p:cNvSpPr>
                <a:spLocks noChangeShapeType="1"/>
              </p:cNvSpPr>
              <p:nvPr/>
            </p:nvSpPr>
            <p:spPr bwMode="auto">
              <a:xfrm>
                <a:off x="8602663" y="3982592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6" name="Line 194"/>
              <p:cNvSpPr>
                <a:spLocks noChangeShapeType="1"/>
              </p:cNvSpPr>
              <p:nvPr/>
            </p:nvSpPr>
            <p:spPr bwMode="auto">
              <a:xfrm>
                <a:off x="8602663" y="2806255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7" name="Line 195"/>
              <p:cNvSpPr>
                <a:spLocks noChangeShapeType="1"/>
              </p:cNvSpPr>
              <p:nvPr/>
            </p:nvSpPr>
            <p:spPr bwMode="auto">
              <a:xfrm>
                <a:off x="8602663" y="1628330"/>
                <a:ext cx="130175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8" name="Line 196"/>
              <p:cNvSpPr>
                <a:spLocks noChangeShapeType="1"/>
              </p:cNvSpPr>
              <p:nvPr/>
            </p:nvSpPr>
            <p:spPr bwMode="auto">
              <a:xfrm flipH="1">
                <a:off x="18064163" y="13396467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49" name="Line 197"/>
              <p:cNvSpPr>
                <a:spLocks noChangeShapeType="1"/>
              </p:cNvSpPr>
              <p:nvPr/>
            </p:nvSpPr>
            <p:spPr bwMode="auto">
              <a:xfrm flipH="1">
                <a:off x="18064163" y="12220130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0" name="Line 198"/>
              <p:cNvSpPr>
                <a:spLocks noChangeShapeType="1"/>
              </p:cNvSpPr>
              <p:nvPr/>
            </p:nvSpPr>
            <p:spPr bwMode="auto">
              <a:xfrm flipH="1">
                <a:off x="18064163" y="9865867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1" name="Line 199"/>
              <p:cNvSpPr>
                <a:spLocks noChangeShapeType="1"/>
              </p:cNvSpPr>
              <p:nvPr/>
            </p:nvSpPr>
            <p:spPr bwMode="auto">
              <a:xfrm flipH="1">
                <a:off x="18064163" y="8689530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2" name="Line 200"/>
              <p:cNvSpPr>
                <a:spLocks noChangeShapeType="1"/>
              </p:cNvSpPr>
              <p:nvPr/>
            </p:nvSpPr>
            <p:spPr bwMode="auto">
              <a:xfrm flipH="1">
                <a:off x="18064163" y="7511605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3" name="Line 201"/>
              <p:cNvSpPr>
                <a:spLocks noChangeShapeType="1"/>
              </p:cNvSpPr>
              <p:nvPr/>
            </p:nvSpPr>
            <p:spPr bwMode="auto">
              <a:xfrm flipH="1">
                <a:off x="18064163" y="6336855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4" name="Line 202"/>
              <p:cNvSpPr>
                <a:spLocks noChangeShapeType="1"/>
              </p:cNvSpPr>
              <p:nvPr/>
            </p:nvSpPr>
            <p:spPr bwMode="auto">
              <a:xfrm flipH="1">
                <a:off x="18064163" y="3982592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5" name="Line 203"/>
              <p:cNvSpPr>
                <a:spLocks noChangeShapeType="1"/>
              </p:cNvSpPr>
              <p:nvPr/>
            </p:nvSpPr>
            <p:spPr bwMode="auto">
              <a:xfrm flipH="1">
                <a:off x="18064163" y="2806255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56" name="Line 204"/>
              <p:cNvSpPr>
                <a:spLocks noChangeShapeType="1"/>
              </p:cNvSpPr>
              <p:nvPr/>
            </p:nvSpPr>
            <p:spPr bwMode="auto">
              <a:xfrm flipH="1">
                <a:off x="18064163" y="1628330"/>
                <a:ext cx="128588" cy="0"/>
              </a:xfrm>
              <a:prstGeom prst="line">
                <a:avLst/>
              </a:prstGeom>
              <a:noFill/>
              <a:ln w="762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sp>
          <p:nvSpPr>
            <p:cNvPr id="824" name="Rectangle 205"/>
            <p:cNvSpPr>
              <a:spLocks noChangeArrowheads="1"/>
            </p:cNvSpPr>
            <p:nvPr/>
          </p:nvSpPr>
          <p:spPr bwMode="auto">
            <a:xfrm>
              <a:off x="-13023020" y="10046010"/>
              <a:ext cx="1791087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11.19</a:t>
              </a:r>
              <a:endParaRPr kumimoji="0" lang="en-US" altLang="en-US" sz="5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" name="Rectangle 207"/>
            <p:cNvSpPr>
              <a:spLocks noChangeArrowheads="1"/>
            </p:cNvSpPr>
            <p:nvPr/>
          </p:nvSpPr>
          <p:spPr bwMode="auto">
            <a:xfrm>
              <a:off x="-13023020" y="4159560"/>
              <a:ext cx="1791087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6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itchFamily="34" charset="0"/>
                  <a:cs typeface="Arial" pitchFamily="34" charset="0"/>
                </a:rPr>
                <a:t>11.20</a:t>
              </a:r>
              <a:endParaRPr kumimoji="0" lang="en-US" altLang="en-US" sz="5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6" name="Freeform 210"/>
            <p:cNvSpPr>
              <a:spLocks/>
            </p:cNvSpPr>
            <p:nvPr/>
          </p:nvSpPr>
          <p:spPr bwMode="auto">
            <a:xfrm>
              <a:off x="-11089057" y="615559"/>
              <a:ext cx="9590088" cy="12595225"/>
            </a:xfrm>
            <a:custGeom>
              <a:avLst/>
              <a:gdLst>
                <a:gd name="T0" fmla="*/ 91 w 6041"/>
                <a:gd name="T1" fmla="*/ 17 h 7934"/>
                <a:gd name="T2" fmla="*/ 187 w 6041"/>
                <a:gd name="T3" fmla="*/ 37 h 7934"/>
                <a:gd name="T4" fmla="*/ 282 w 6041"/>
                <a:gd name="T5" fmla="*/ 59 h 7934"/>
                <a:gd name="T6" fmla="*/ 379 w 6041"/>
                <a:gd name="T7" fmla="*/ 82 h 7934"/>
                <a:gd name="T8" fmla="*/ 474 w 6041"/>
                <a:gd name="T9" fmla="*/ 108 h 7934"/>
                <a:gd name="T10" fmla="*/ 570 w 6041"/>
                <a:gd name="T11" fmla="*/ 136 h 7934"/>
                <a:gd name="T12" fmla="*/ 666 w 6041"/>
                <a:gd name="T13" fmla="*/ 168 h 7934"/>
                <a:gd name="T14" fmla="*/ 762 w 6041"/>
                <a:gd name="T15" fmla="*/ 202 h 7934"/>
                <a:gd name="T16" fmla="*/ 857 w 6041"/>
                <a:gd name="T17" fmla="*/ 240 h 7934"/>
                <a:gd name="T18" fmla="*/ 952 w 6041"/>
                <a:gd name="T19" fmla="*/ 282 h 7934"/>
                <a:gd name="T20" fmla="*/ 1049 w 6041"/>
                <a:gd name="T21" fmla="*/ 329 h 7934"/>
                <a:gd name="T22" fmla="*/ 1144 w 6041"/>
                <a:gd name="T23" fmla="*/ 382 h 7934"/>
                <a:gd name="T24" fmla="*/ 1240 w 6041"/>
                <a:gd name="T25" fmla="*/ 440 h 7934"/>
                <a:gd name="T26" fmla="*/ 1336 w 6041"/>
                <a:gd name="T27" fmla="*/ 505 h 7934"/>
                <a:gd name="T28" fmla="*/ 1432 w 6041"/>
                <a:gd name="T29" fmla="*/ 579 h 7934"/>
                <a:gd name="T30" fmla="*/ 1527 w 6041"/>
                <a:gd name="T31" fmla="*/ 662 h 7934"/>
                <a:gd name="T32" fmla="*/ 1623 w 6041"/>
                <a:gd name="T33" fmla="*/ 755 h 7934"/>
                <a:gd name="T34" fmla="*/ 1719 w 6041"/>
                <a:gd name="T35" fmla="*/ 861 h 7934"/>
                <a:gd name="T36" fmla="*/ 1814 w 6041"/>
                <a:gd name="T37" fmla="*/ 980 h 7934"/>
                <a:gd name="T38" fmla="*/ 1910 w 6041"/>
                <a:gd name="T39" fmla="*/ 1117 h 7934"/>
                <a:gd name="T40" fmla="*/ 2005 w 6041"/>
                <a:gd name="T41" fmla="*/ 1271 h 7934"/>
                <a:gd name="T42" fmla="*/ 2102 w 6041"/>
                <a:gd name="T43" fmla="*/ 1447 h 7934"/>
                <a:gd name="T44" fmla="*/ 2197 w 6041"/>
                <a:gd name="T45" fmla="*/ 1648 h 7934"/>
                <a:gd name="T46" fmla="*/ 2293 w 6041"/>
                <a:gd name="T47" fmla="*/ 1878 h 7934"/>
                <a:gd name="T48" fmla="*/ 2389 w 6041"/>
                <a:gd name="T49" fmla="*/ 2142 h 7934"/>
                <a:gd name="T50" fmla="*/ 2485 w 6041"/>
                <a:gd name="T51" fmla="*/ 2448 h 7934"/>
                <a:gd name="T52" fmla="*/ 2580 w 6041"/>
                <a:gd name="T53" fmla="*/ 2806 h 7934"/>
                <a:gd name="T54" fmla="*/ 2676 w 6041"/>
                <a:gd name="T55" fmla="*/ 3234 h 7934"/>
                <a:gd name="T56" fmla="*/ 2772 w 6041"/>
                <a:gd name="T57" fmla="*/ 3758 h 7934"/>
                <a:gd name="T58" fmla="*/ 2867 w 6041"/>
                <a:gd name="T59" fmla="*/ 4394 h 7934"/>
                <a:gd name="T60" fmla="*/ 2963 w 6041"/>
                <a:gd name="T61" fmla="*/ 5042 h 7934"/>
                <a:gd name="T62" fmla="*/ 3058 w 6041"/>
                <a:gd name="T63" fmla="*/ 5419 h 7934"/>
                <a:gd name="T64" fmla="*/ 3155 w 6041"/>
                <a:gd name="T65" fmla="*/ 5479 h 7934"/>
                <a:gd name="T66" fmla="*/ 3250 w 6041"/>
                <a:gd name="T67" fmla="*/ 5490 h 7934"/>
                <a:gd name="T68" fmla="*/ 3346 w 6041"/>
                <a:gd name="T69" fmla="*/ 5577 h 7934"/>
                <a:gd name="T70" fmla="*/ 3442 w 6041"/>
                <a:gd name="T71" fmla="*/ 5728 h 7934"/>
                <a:gd name="T72" fmla="*/ 3538 w 6041"/>
                <a:gd name="T73" fmla="*/ 5911 h 7934"/>
                <a:gd name="T74" fmla="*/ 3633 w 6041"/>
                <a:gd name="T75" fmla="*/ 6102 h 7934"/>
                <a:gd name="T76" fmla="*/ 3728 w 6041"/>
                <a:gd name="T77" fmla="*/ 6289 h 7934"/>
                <a:gd name="T78" fmla="*/ 3825 w 6041"/>
                <a:gd name="T79" fmla="*/ 6465 h 7934"/>
                <a:gd name="T80" fmla="*/ 3920 w 6041"/>
                <a:gd name="T81" fmla="*/ 6627 h 7934"/>
                <a:gd name="T82" fmla="*/ 4016 w 6041"/>
                <a:gd name="T83" fmla="*/ 6775 h 7934"/>
                <a:gd name="T84" fmla="*/ 4112 w 6041"/>
                <a:gd name="T85" fmla="*/ 6908 h 7934"/>
                <a:gd name="T86" fmla="*/ 4208 w 6041"/>
                <a:gd name="T87" fmla="*/ 7028 h 7934"/>
                <a:gd name="T88" fmla="*/ 4303 w 6041"/>
                <a:gd name="T89" fmla="*/ 7135 h 7934"/>
                <a:gd name="T90" fmla="*/ 4399 w 6041"/>
                <a:gd name="T91" fmla="*/ 7229 h 7934"/>
                <a:gd name="T92" fmla="*/ 4495 w 6041"/>
                <a:gd name="T93" fmla="*/ 7314 h 7934"/>
                <a:gd name="T94" fmla="*/ 4591 w 6041"/>
                <a:gd name="T95" fmla="*/ 7390 h 7934"/>
                <a:gd name="T96" fmla="*/ 4686 w 6041"/>
                <a:gd name="T97" fmla="*/ 7458 h 7934"/>
                <a:gd name="T98" fmla="*/ 4781 w 6041"/>
                <a:gd name="T99" fmla="*/ 7519 h 7934"/>
                <a:gd name="T100" fmla="*/ 4878 w 6041"/>
                <a:gd name="T101" fmla="*/ 7572 h 7934"/>
                <a:gd name="T102" fmla="*/ 4973 w 6041"/>
                <a:gd name="T103" fmla="*/ 7622 h 7934"/>
                <a:gd name="T104" fmla="*/ 5069 w 6041"/>
                <a:gd name="T105" fmla="*/ 7665 h 7934"/>
                <a:gd name="T106" fmla="*/ 5165 w 6041"/>
                <a:gd name="T107" fmla="*/ 7704 h 7934"/>
                <a:gd name="T108" fmla="*/ 5261 w 6041"/>
                <a:gd name="T109" fmla="*/ 7740 h 7934"/>
                <a:gd name="T110" fmla="*/ 5356 w 6041"/>
                <a:gd name="T111" fmla="*/ 7773 h 7934"/>
                <a:gd name="T112" fmla="*/ 5452 w 6041"/>
                <a:gd name="T113" fmla="*/ 7802 h 7934"/>
                <a:gd name="T114" fmla="*/ 5548 w 6041"/>
                <a:gd name="T115" fmla="*/ 7829 h 7934"/>
                <a:gd name="T116" fmla="*/ 5644 w 6041"/>
                <a:gd name="T117" fmla="*/ 7853 h 7934"/>
                <a:gd name="T118" fmla="*/ 5739 w 6041"/>
                <a:gd name="T119" fmla="*/ 7875 h 7934"/>
                <a:gd name="T120" fmla="*/ 5835 w 6041"/>
                <a:gd name="T121" fmla="*/ 7896 h 7934"/>
                <a:gd name="T122" fmla="*/ 5931 w 6041"/>
                <a:gd name="T123" fmla="*/ 7914 h 7934"/>
                <a:gd name="T124" fmla="*/ 6026 w 6041"/>
                <a:gd name="T125" fmla="*/ 7932 h 7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1" h="7934">
                  <a:moveTo>
                    <a:pt x="0" y="0"/>
                  </a:moveTo>
                  <a:lnTo>
                    <a:pt x="5" y="1"/>
                  </a:lnTo>
                  <a:lnTo>
                    <a:pt x="11" y="2"/>
                  </a:lnTo>
                  <a:lnTo>
                    <a:pt x="16" y="2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31" y="5"/>
                  </a:lnTo>
                  <a:lnTo>
                    <a:pt x="36" y="6"/>
                  </a:lnTo>
                  <a:lnTo>
                    <a:pt x="41" y="7"/>
                  </a:lnTo>
                  <a:lnTo>
                    <a:pt x="46" y="8"/>
                  </a:lnTo>
                  <a:lnTo>
                    <a:pt x="52" y="9"/>
                  </a:lnTo>
                  <a:lnTo>
                    <a:pt x="56" y="10"/>
                  </a:lnTo>
                  <a:lnTo>
                    <a:pt x="61" y="12"/>
                  </a:lnTo>
                  <a:lnTo>
                    <a:pt x="66" y="12"/>
                  </a:lnTo>
                  <a:lnTo>
                    <a:pt x="71" y="13"/>
                  </a:lnTo>
                  <a:lnTo>
                    <a:pt x="77" y="14"/>
                  </a:lnTo>
                  <a:lnTo>
                    <a:pt x="81" y="15"/>
                  </a:lnTo>
                  <a:lnTo>
                    <a:pt x="86" y="16"/>
                  </a:lnTo>
                  <a:lnTo>
                    <a:pt x="91" y="17"/>
                  </a:lnTo>
                  <a:lnTo>
                    <a:pt x="97" y="18"/>
                  </a:lnTo>
                  <a:lnTo>
                    <a:pt x="102" y="19"/>
                  </a:lnTo>
                  <a:lnTo>
                    <a:pt x="106" y="20"/>
                  </a:lnTo>
                  <a:lnTo>
                    <a:pt x="111" y="21"/>
                  </a:lnTo>
                  <a:lnTo>
                    <a:pt x="117" y="22"/>
                  </a:lnTo>
                  <a:lnTo>
                    <a:pt x="122" y="23"/>
                  </a:lnTo>
                  <a:lnTo>
                    <a:pt x="127" y="24"/>
                  </a:lnTo>
                  <a:lnTo>
                    <a:pt x="131" y="25"/>
                  </a:lnTo>
                  <a:lnTo>
                    <a:pt x="136" y="26"/>
                  </a:lnTo>
                  <a:lnTo>
                    <a:pt x="142" y="27"/>
                  </a:lnTo>
                  <a:lnTo>
                    <a:pt x="147" y="28"/>
                  </a:lnTo>
                  <a:lnTo>
                    <a:pt x="152" y="29"/>
                  </a:lnTo>
                  <a:lnTo>
                    <a:pt x="156" y="30"/>
                  </a:lnTo>
                  <a:lnTo>
                    <a:pt x="162" y="31"/>
                  </a:lnTo>
                  <a:lnTo>
                    <a:pt x="167" y="33"/>
                  </a:lnTo>
                  <a:lnTo>
                    <a:pt x="172" y="34"/>
                  </a:lnTo>
                  <a:lnTo>
                    <a:pt x="177" y="35"/>
                  </a:lnTo>
                  <a:lnTo>
                    <a:pt x="182" y="36"/>
                  </a:lnTo>
                  <a:lnTo>
                    <a:pt x="187" y="37"/>
                  </a:lnTo>
                  <a:lnTo>
                    <a:pt x="192" y="38"/>
                  </a:lnTo>
                  <a:lnTo>
                    <a:pt x="197" y="39"/>
                  </a:lnTo>
                  <a:lnTo>
                    <a:pt x="203" y="40"/>
                  </a:lnTo>
                  <a:lnTo>
                    <a:pt x="207" y="41"/>
                  </a:lnTo>
                  <a:lnTo>
                    <a:pt x="212" y="42"/>
                  </a:lnTo>
                  <a:lnTo>
                    <a:pt x="217" y="43"/>
                  </a:lnTo>
                  <a:lnTo>
                    <a:pt x="222" y="44"/>
                  </a:lnTo>
                  <a:lnTo>
                    <a:pt x="228" y="45"/>
                  </a:lnTo>
                  <a:lnTo>
                    <a:pt x="232" y="47"/>
                  </a:lnTo>
                  <a:lnTo>
                    <a:pt x="237" y="48"/>
                  </a:lnTo>
                  <a:lnTo>
                    <a:pt x="242" y="49"/>
                  </a:lnTo>
                  <a:lnTo>
                    <a:pt x="248" y="50"/>
                  </a:lnTo>
                  <a:lnTo>
                    <a:pt x="253" y="51"/>
                  </a:lnTo>
                  <a:lnTo>
                    <a:pt x="257" y="52"/>
                  </a:lnTo>
                  <a:lnTo>
                    <a:pt x="262" y="53"/>
                  </a:lnTo>
                  <a:lnTo>
                    <a:pt x="268" y="55"/>
                  </a:lnTo>
                  <a:lnTo>
                    <a:pt x="273" y="56"/>
                  </a:lnTo>
                  <a:lnTo>
                    <a:pt x="278" y="57"/>
                  </a:lnTo>
                  <a:lnTo>
                    <a:pt x="282" y="59"/>
                  </a:lnTo>
                  <a:lnTo>
                    <a:pt x="287" y="60"/>
                  </a:lnTo>
                  <a:lnTo>
                    <a:pt x="293" y="61"/>
                  </a:lnTo>
                  <a:lnTo>
                    <a:pt x="298" y="62"/>
                  </a:lnTo>
                  <a:lnTo>
                    <a:pt x="303" y="63"/>
                  </a:lnTo>
                  <a:lnTo>
                    <a:pt x="308" y="65"/>
                  </a:lnTo>
                  <a:lnTo>
                    <a:pt x="313" y="66"/>
                  </a:lnTo>
                  <a:lnTo>
                    <a:pt x="318" y="67"/>
                  </a:lnTo>
                  <a:lnTo>
                    <a:pt x="323" y="68"/>
                  </a:lnTo>
                  <a:lnTo>
                    <a:pt x="328" y="69"/>
                  </a:lnTo>
                  <a:lnTo>
                    <a:pt x="334" y="70"/>
                  </a:lnTo>
                  <a:lnTo>
                    <a:pt x="338" y="71"/>
                  </a:lnTo>
                  <a:lnTo>
                    <a:pt x="343" y="73"/>
                  </a:lnTo>
                  <a:lnTo>
                    <a:pt x="348" y="74"/>
                  </a:lnTo>
                  <a:lnTo>
                    <a:pt x="354" y="76"/>
                  </a:lnTo>
                  <a:lnTo>
                    <a:pt x="359" y="77"/>
                  </a:lnTo>
                  <a:lnTo>
                    <a:pt x="363" y="78"/>
                  </a:lnTo>
                  <a:lnTo>
                    <a:pt x="368" y="80"/>
                  </a:lnTo>
                  <a:lnTo>
                    <a:pt x="373" y="81"/>
                  </a:lnTo>
                  <a:lnTo>
                    <a:pt x="379" y="82"/>
                  </a:lnTo>
                  <a:lnTo>
                    <a:pt x="384" y="83"/>
                  </a:lnTo>
                  <a:lnTo>
                    <a:pt x="388" y="85"/>
                  </a:lnTo>
                  <a:lnTo>
                    <a:pt x="393" y="86"/>
                  </a:lnTo>
                  <a:lnTo>
                    <a:pt x="399" y="87"/>
                  </a:lnTo>
                  <a:lnTo>
                    <a:pt x="404" y="88"/>
                  </a:lnTo>
                  <a:lnTo>
                    <a:pt x="409" y="90"/>
                  </a:lnTo>
                  <a:lnTo>
                    <a:pt x="413" y="91"/>
                  </a:lnTo>
                  <a:lnTo>
                    <a:pt x="419" y="92"/>
                  </a:lnTo>
                  <a:lnTo>
                    <a:pt x="424" y="94"/>
                  </a:lnTo>
                  <a:lnTo>
                    <a:pt x="429" y="95"/>
                  </a:lnTo>
                  <a:lnTo>
                    <a:pt x="434" y="96"/>
                  </a:lnTo>
                  <a:lnTo>
                    <a:pt x="439" y="99"/>
                  </a:lnTo>
                  <a:lnTo>
                    <a:pt x="444" y="100"/>
                  </a:lnTo>
                  <a:lnTo>
                    <a:pt x="449" y="101"/>
                  </a:lnTo>
                  <a:lnTo>
                    <a:pt x="454" y="103"/>
                  </a:lnTo>
                  <a:lnTo>
                    <a:pt x="459" y="104"/>
                  </a:lnTo>
                  <a:lnTo>
                    <a:pt x="464" y="105"/>
                  </a:lnTo>
                  <a:lnTo>
                    <a:pt x="469" y="106"/>
                  </a:lnTo>
                  <a:lnTo>
                    <a:pt x="474" y="108"/>
                  </a:lnTo>
                  <a:lnTo>
                    <a:pt x="479" y="109"/>
                  </a:lnTo>
                  <a:lnTo>
                    <a:pt x="485" y="111"/>
                  </a:lnTo>
                  <a:lnTo>
                    <a:pt x="489" y="112"/>
                  </a:lnTo>
                  <a:lnTo>
                    <a:pt x="494" y="113"/>
                  </a:lnTo>
                  <a:lnTo>
                    <a:pt x="499" y="115"/>
                  </a:lnTo>
                  <a:lnTo>
                    <a:pt x="505" y="116"/>
                  </a:lnTo>
                  <a:lnTo>
                    <a:pt x="510" y="117"/>
                  </a:lnTo>
                  <a:lnTo>
                    <a:pt x="514" y="120"/>
                  </a:lnTo>
                  <a:lnTo>
                    <a:pt x="519" y="121"/>
                  </a:lnTo>
                  <a:lnTo>
                    <a:pt x="525" y="123"/>
                  </a:lnTo>
                  <a:lnTo>
                    <a:pt x="530" y="124"/>
                  </a:lnTo>
                  <a:lnTo>
                    <a:pt x="535" y="126"/>
                  </a:lnTo>
                  <a:lnTo>
                    <a:pt x="539" y="127"/>
                  </a:lnTo>
                  <a:lnTo>
                    <a:pt x="544" y="129"/>
                  </a:lnTo>
                  <a:lnTo>
                    <a:pt x="550" y="130"/>
                  </a:lnTo>
                  <a:lnTo>
                    <a:pt x="555" y="132"/>
                  </a:lnTo>
                  <a:lnTo>
                    <a:pt x="560" y="133"/>
                  </a:lnTo>
                  <a:lnTo>
                    <a:pt x="565" y="134"/>
                  </a:lnTo>
                  <a:lnTo>
                    <a:pt x="570" y="136"/>
                  </a:lnTo>
                  <a:lnTo>
                    <a:pt x="575" y="137"/>
                  </a:lnTo>
                  <a:lnTo>
                    <a:pt x="580" y="139"/>
                  </a:lnTo>
                  <a:lnTo>
                    <a:pt x="585" y="141"/>
                  </a:lnTo>
                  <a:lnTo>
                    <a:pt x="591" y="143"/>
                  </a:lnTo>
                  <a:lnTo>
                    <a:pt x="595" y="144"/>
                  </a:lnTo>
                  <a:lnTo>
                    <a:pt x="600" y="146"/>
                  </a:lnTo>
                  <a:lnTo>
                    <a:pt x="605" y="147"/>
                  </a:lnTo>
                  <a:lnTo>
                    <a:pt x="611" y="149"/>
                  </a:lnTo>
                  <a:lnTo>
                    <a:pt x="616" y="151"/>
                  </a:lnTo>
                  <a:lnTo>
                    <a:pt x="620" y="152"/>
                  </a:lnTo>
                  <a:lnTo>
                    <a:pt x="625" y="154"/>
                  </a:lnTo>
                  <a:lnTo>
                    <a:pt x="630" y="156"/>
                  </a:lnTo>
                  <a:lnTo>
                    <a:pt x="636" y="157"/>
                  </a:lnTo>
                  <a:lnTo>
                    <a:pt x="641" y="159"/>
                  </a:lnTo>
                  <a:lnTo>
                    <a:pt x="645" y="160"/>
                  </a:lnTo>
                  <a:lnTo>
                    <a:pt x="650" y="163"/>
                  </a:lnTo>
                  <a:lnTo>
                    <a:pt x="656" y="165"/>
                  </a:lnTo>
                  <a:lnTo>
                    <a:pt x="661" y="166"/>
                  </a:lnTo>
                  <a:lnTo>
                    <a:pt x="666" y="168"/>
                  </a:lnTo>
                  <a:lnTo>
                    <a:pt x="670" y="169"/>
                  </a:lnTo>
                  <a:lnTo>
                    <a:pt x="676" y="171"/>
                  </a:lnTo>
                  <a:lnTo>
                    <a:pt x="681" y="173"/>
                  </a:lnTo>
                  <a:lnTo>
                    <a:pt x="686" y="174"/>
                  </a:lnTo>
                  <a:lnTo>
                    <a:pt x="691" y="176"/>
                  </a:lnTo>
                  <a:lnTo>
                    <a:pt x="695" y="178"/>
                  </a:lnTo>
                  <a:lnTo>
                    <a:pt x="701" y="179"/>
                  </a:lnTo>
                  <a:lnTo>
                    <a:pt x="706" y="181"/>
                  </a:lnTo>
                  <a:lnTo>
                    <a:pt x="711" y="184"/>
                  </a:lnTo>
                  <a:lnTo>
                    <a:pt x="716" y="186"/>
                  </a:lnTo>
                  <a:lnTo>
                    <a:pt x="721" y="188"/>
                  </a:lnTo>
                  <a:lnTo>
                    <a:pt x="726" y="189"/>
                  </a:lnTo>
                  <a:lnTo>
                    <a:pt x="731" y="191"/>
                  </a:lnTo>
                  <a:lnTo>
                    <a:pt x="736" y="193"/>
                  </a:lnTo>
                  <a:lnTo>
                    <a:pt x="742" y="194"/>
                  </a:lnTo>
                  <a:lnTo>
                    <a:pt x="746" y="196"/>
                  </a:lnTo>
                  <a:lnTo>
                    <a:pt x="751" y="198"/>
                  </a:lnTo>
                  <a:lnTo>
                    <a:pt x="756" y="200"/>
                  </a:lnTo>
                  <a:lnTo>
                    <a:pt x="762" y="202"/>
                  </a:lnTo>
                  <a:lnTo>
                    <a:pt x="767" y="203"/>
                  </a:lnTo>
                  <a:lnTo>
                    <a:pt x="771" y="206"/>
                  </a:lnTo>
                  <a:lnTo>
                    <a:pt x="776" y="208"/>
                  </a:lnTo>
                  <a:lnTo>
                    <a:pt x="781" y="210"/>
                  </a:lnTo>
                  <a:lnTo>
                    <a:pt x="787" y="212"/>
                  </a:lnTo>
                  <a:lnTo>
                    <a:pt x="792" y="214"/>
                  </a:lnTo>
                  <a:lnTo>
                    <a:pt x="797" y="215"/>
                  </a:lnTo>
                  <a:lnTo>
                    <a:pt x="801" y="218"/>
                  </a:lnTo>
                  <a:lnTo>
                    <a:pt x="807" y="219"/>
                  </a:lnTo>
                  <a:lnTo>
                    <a:pt x="812" y="221"/>
                  </a:lnTo>
                  <a:lnTo>
                    <a:pt x="817" y="223"/>
                  </a:lnTo>
                  <a:lnTo>
                    <a:pt x="822" y="225"/>
                  </a:lnTo>
                  <a:lnTo>
                    <a:pt x="827" y="228"/>
                  </a:lnTo>
                  <a:lnTo>
                    <a:pt x="832" y="230"/>
                  </a:lnTo>
                  <a:lnTo>
                    <a:pt x="837" y="232"/>
                  </a:lnTo>
                  <a:lnTo>
                    <a:pt x="842" y="234"/>
                  </a:lnTo>
                  <a:lnTo>
                    <a:pt x="848" y="236"/>
                  </a:lnTo>
                  <a:lnTo>
                    <a:pt x="852" y="238"/>
                  </a:lnTo>
                  <a:lnTo>
                    <a:pt x="857" y="240"/>
                  </a:lnTo>
                  <a:lnTo>
                    <a:pt x="862" y="242"/>
                  </a:lnTo>
                  <a:lnTo>
                    <a:pt x="867" y="244"/>
                  </a:lnTo>
                  <a:lnTo>
                    <a:pt x="873" y="246"/>
                  </a:lnTo>
                  <a:lnTo>
                    <a:pt x="877" y="249"/>
                  </a:lnTo>
                  <a:lnTo>
                    <a:pt x="882" y="251"/>
                  </a:lnTo>
                  <a:lnTo>
                    <a:pt x="887" y="253"/>
                  </a:lnTo>
                  <a:lnTo>
                    <a:pt x="893" y="255"/>
                  </a:lnTo>
                  <a:lnTo>
                    <a:pt x="898" y="257"/>
                  </a:lnTo>
                  <a:lnTo>
                    <a:pt x="902" y="260"/>
                  </a:lnTo>
                  <a:lnTo>
                    <a:pt x="907" y="262"/>
                  </a:lnTo>
                  <a:lnTo>
                    <a:pt x="913" y="264"/>
                  </a:lnTo>
                  <a:lnTo>
                    <a:pt x="918" y="266"/>
                  </a:lnTo>
                  <a:lnTo>
                    <a:pt x="923" y="268"/>
                  </a:lnTo>
                  <a:lnTo>
                    <a:pt x="927" y="271"/>
                  </a:lnTo>
                  <a:lnTo>
                    <a:pt x="932" y="273"/>
                  </a:lnTo>
                  <a:lnTo>
                    <a:pt x="938" y="275"/>
                  </a:lnTo>
                  <a:lnTo>
                    <a:pt x="943" y="278"/>
                  </a:lnTo>
                  <a:lnTo>
                    <a:pt x="948" y="280"/>
                  </a:lnTo>
                  <a:lnTo>
                    <a:pt x="952" y="282"/>
                  </a:lnTo>
                  <a:lnTo>
                    <a:pt x="958" y="285"/>
                  </a:lnTo>
                  <a:lnTo>
                    <a:pt x="963" y="287"/>
                  </a:lnTo>
                  <a:lnTo>
                    <a:pt x="968" y="289"/>
                  </a:lnTo>
                  <a:lnTo>
                    <a:pt x="973" y="292"/>
                  </a:lnTo>
                  <a:lnTo>
                    <a:pt x="978" y="295"/>
                  </a:lnTo>
                  <a:lnTo>
                    <a:pt x="983" y="297"/>
                  </a:lnTo>
                  <a:lnTo>
                    <a:pt x="988" y="299"/>
                  </a:lnTo>
                  <a:lnTo>
                    <a:pt x="993" y="301"/>
                  </a:lnTo>
                  <a:lnTo>
                    <a:pt x="999" y="304"/>
                  </a:lnTo>
                  <a:lnTo>
                    <a:pt x="1003" y="306"/>
                  </a:lnTo>
                  <a:lnTo>
                    <a:pt x="1008" y="308"/>
                  </a:lnTo>
                  <a:lnTo>
                    <a:pt x="1013" y="311"/>
                  </a:lnTo>
                  <a:lnTo>
                    <a:pt x="1018" y="314"/>
                  </a:lnTo>
                  <a:lnTo>
                    <a:pt x="1024" y="317"/>
                  </a:lnTo>
                  <a:lnTo>
                    <a:pt x="1028" y="319"/>
                  </a:lnTo>
                  <a:lnTo>
                    <a:pt x="1033" y="322"/>
                  </a:lnTo>
                  <a:lnTo>
                    <a:pt x="1038" y="324"/>
                  </a:lnTo>
                  <a:lnTo>
                    <a:pt x="1044" y="326"/>
                  </a:lnTo>
                  <a:lnTo>
                    <a:pt x="1049" y="329"/>
                  </a:lnTo>
                  <a:lnTo>
                    <a:pt x="1054" y="331"/>
                  </a:lnTo>
                  <a:lnTo>
                    <a:pt x="1058" y="335"/>
                  </a:lnTo>
                  <a:lnTo>
                    <a:pt x="1064" y="337"/>
                  </a:lnTo>
                  <a:lnTo>
                    <a:pt x="1069" y="340"/>
                  </a:lnTo>
                  <a:lnTo>
                    <a:pt x="1074" y="343"/>
                  </a:lnTo>
                  <a:lnTo>
                    <a:pt x="1079" y="345"/>
                  </a:lnTo>
                  <a:lnTo>
                    <a:pt x="1084" y="348"/>
                  </a:lnTo>
                  <a:lnTo>
                    <a:pt x="1089" y="350"/>
                  </a:lnTo>
                  <a:lnTo>
                    <a:pt x="1094" y="353"/>
                  </a:lnTo>
                  <a:lnTo>
                    <a:pt x="1099" y="357"/>
                  </a:lnTo>
                  <a:lnTo>
                    <a:pt x="1104" y="359"/>
                  </a:lnTo>
                  <a:lnTo>
                    <a:pt x="1109" y="362"/>
                  </a:lnTo>
                  <a:lnTo>
                    <a:pt x="1114" y="364"/>
                  </a:lnTo>
                  <a:lnTo>
                    <a:pt x="1119" y="367"/>
                  </a:lnTo>
                  <a:lnTo>
                    <a:pt x="1124" y="370"/>
                  </a:lnTo>
                  <a:lnTo>
                    <a:pt x="1130" y="372"/>
                  </a:lnTo>
                  <a:lnTo>
                    <a:pt x="1134" y="375"/>
                  </a:lnTo>
                  <a:lnTo>
                    <a:pt x="1139" y="379"/>
                  </a:lnTo>
                  <a:lnTo>
                    <a:pt x="1144" y="382"/>
                  </a:lnTo>
                  <a:lnTo>
                    <a:pt x="1150" y="385"/>
                  </a:lnTo>
                  <a:lnTo>
                    <a:pt x="1155" y="387"/>
                  </a:lnTo>
                  <a:lnTo>
                    <a:pt x="1159" y="390"/>
                  </a:lnTo>
                  <a:lnTo>
                    <a:pt x="1164" y="393"/>
                  </a:lnTo>
                  <a:lnTo>
                    <a:pt x="1170" y="396"/>
                  </a:lnTo>
                  <a:lnTo>
                    <a:pt x="1175" y="400"/>
                  </a:lnTo>
                  <a:lnTo>
                    <a:pt x="1180" y="403"/>
                  </a:lnTo>
                  <a:lnTo>
                    <a:pt x="1184" y="406"/>
                  </a:lnTo>
                  <a:lnTo>
                    <a:pt x="1189" y="409"/>
                  </a:lnTo>
                  <a:lnTo>
                    <a:pt x="1195" y="412"/>
                  </a:lnTo>
                  <a:lnTo>
                    <a:pt x="1200" y="414"/>
                  </a:lnTo>
                  <a:lnTo>
                    <a:pt x="1205" y="417"/>
                  </a:lnTo>
                  <a:lnTo>
                    <a:pt x="1209" y="421"/>
                  </a:lnTo>
                  <a:lnTo>
                    <a:pt x="1215" y="424"/>
                  </a:lnTo>
                  <a:lnTo>
                    <a:pt x="1220" y="427"/>
                  </a:lnTo>
                  <a:lnTo>
                    <a:pt x="1225" y="430"/>
                  </a:lnTo>
                  <a:lnTo>
                    <a:pt x="1230" y="433"/>
                  </a:lnTo>
                  <a:lnTo>
                    <a:pt x="1235" y="437"/>
                  </a:lnTo>
                  <a:lnTo>
                    <a:pt x="1240" y="440"/>
                  </a:lnTo>
                  <a:lnTo>
                    <a:pt x="1245" y="444"/>
                  </a:lnTo>
                  <a:lnTo>
                    <a:pt x="1250" y="447"/>
                  </a:lnTo>
                  <a:lnTo>
                    <a:pt x="1256" y="450"/>
                  </a:lnTo>
                  <a:lnTo>
                    <a:pt x="1260" y="453"/>
                  </a:lnTo>
                  <a:lnTo>
                    <a:pt x="1265" y="456"/>
                  </a:lnTo>
                  <a:lnTo>
                    <a:pt x="1270" y="459"/>
                  </a:lnTo>
                  <a:lnTo>
                    <a:pt x="1275" y="464"/>
                  </a:lnTo>
                  <a:lnTo>
                    <a:pt x="1281" y="467"/>
                  </a:lnTo>
                  <a:lnTo>
                    <a:pt x="1285" y="470"/>
                  </a:lnTo>
                  <a:lnTo>
                    <a:pt x="1290" y="474"/>
                  </a:lnTo>
                  <a:lnTo>
                    <a:pt x="1295" y="477"/>
                  </a:lnTo>
                  <a:lnTo>
                    <a:pt x="1301" y="480"/>
                  </a:lnTo>
                  <a:lnTo>
                    <a:pt x="1306" y="484"/>
                  </a:lnTo>
                  <a:lnTo>
                    <a:pt x="1311" y="488"/>
                  </a:lnTo>
                  <a:lnTo>
                    <a:pt x="1315" y="491"/>
                  </a:lnTo>
                  <a:lnTo>
                    <a:pt x="1321" y="495"/>
                  </a:lnTo>
                  <a:lnTo>
                    <a:pt x="1326" y="498"/>
                  </a:lnTo>
                  <a:lnTo>
                    <a:pt x="1331" y="502"/>
                  </a:lnTo>
                  <a:lnTo>
                    <a:pt x="1336" y="505"/>
                  </a:lnTo>
                  <a:lnTo>
                    <a:pt x="1340" y="510"/>
                  </a:lnTo>
                  <a:lnTo>
                    <a:pt x="1346" y="513"/>
                  </a:lnTo>
                  <a:lnTo>
                    <a:pt x="1351" y="517"/>
                  </a:lnTo>
                  <a:lnTo>
                    <a:pt x="1356" y="520"/>
                  </a:lnTo>
                  <a:lnTo>
                    <a:pt x="1361" y="524"/>
                  </a:lnTo>
                  <a:lnTo>
                    <a:pt x="1366" y="527"/>
                  </a:lnTo>
                  <a:lnTo>
                    <a:pt x="1371" y="532"/>
                  </a:lnTo>
                  <a:lnTo>
                    <a:pt x="1376" y="536"/>
                  </a:lnTo>
                  <a:lnTo>
                    <a:pt x="1381" y="539"/>
                  </a:lnTo>
                  <a:lnTo>
                    <a:pt x="1387" y="543"/>
                  </a:lnTo>
                  <a:lnTo>
                    <a:pt x="1391" y="547"/>
                  </a:lnTo>
                  <a:lnTo>
                    <a:pt x="1396" y="551"/>
                  </a:lnTo>
                  <a:lnTo>
                    <a:pt x="1401" y="555"/>
                  </a:lnTo>
                  <a:lnTo>
                    <a:pt x="1407" y="559"/>
                  </a:lnTo>
                  <a:lnTo>
                    <a:pt x="1412" y="563"/>
                  </a:lnTo>
                  <a:lnTo>
                    <a:pt x="1416" y="567"/>
                  </a:lnTo>
                  <a:lnTo>
                    <a:pt x="1421" y="570"/>
                  </a:lnTo>
                  <a:lnTo>
                    <a:pt x="1426" y="575"/>
                  </a:lnTo>
                  <a:lnTo>
                    <a:pt x="1432" y="579"/>
                  </a:lnTo>
                  <a:lnTo>
                    <a:pt x="1437" y="583"/>
                  </a:lnTo>
                  <a:lnTo>
                    <a:pt x="1441" y="587"/>
                  </a:lnTo>
                  <a:lnTo>
                    <a:pt x="1446" y="591"/>
                  </a:lnTo>
                  <a:lnTo>
                    <a:pt x="1452" y="596"/>
                  </a:lnTo>
                  <a:lnTo>
                    <a:pt x="1457" y="600"/>
                  </a:lnTo>
                  <a:lnTo>
                    <a:pt x="1462" y="604"/>
                  </a:lnTo>
                  <a:lnTo>
                    <a:pt x="1466" y="608"/>
                  </a:lnTo>
                  <a:lnTo>
                    <a:pt x="1472" y="612"/>
                  </a:lnTo>
                  <a:lnTo>
                    <a:pt x="1477" y="617"/>
                  </a:lnTo>
                  <a:lnTo>
                    <a:pt x="1482" y="621"/>
                  </a:lnTo>
                  <a:lnTo>
                    <a:pt x="1487" y="626"/>
                  </a:lnTo>
                  <a:lnTo>
                    <a:pt x="1491" y="630"/>
                  </a:lnTo>
                  <a:lnTo>
                    <a:pt x="1497" y="634"/>
                  </a:lnTo>
                  <a:lnTo>
                    <a:pt x="1502" y="639"/>
                  </a:lnTo>
                  <a:lnTo>
                    <a:pt x="1507" y="644"/>
                  </a:lnTo>
                  <a:lnTo>
                    <a:pt x="1512" y="648"/>
                  </a:lnTo>
                  <a:lnTo>
                    <a:pt x="1517" y="652"/>
                  </a:lnTo>
                  <a:lnTo>
                    <a:pt x="1522" y="658"/>
                  </a:lnTo>
                  <a:lnTo>
                    <a:pt x="1527" y="662"/>
                  </a:lnTo>
                  <a:lnTo>
                    <a:pt x="1532" y="666"/>
                  </a:lnTo>
                  <a:lnTo>
                    <a:pt x="1538" y="671"/>
                  </a:lnTo>
                  <a:lnTo>
                    <a:pt x="1542" y="675"/>
                  </a:lnTo>
                  <a:lnTo>
                    <a:pt x="1547" y="681"/>
                  </a:lnTo>
                  <a:lnTo>
                    <a:pt x="1552" y="685"/>
                  </a:lnTo>
                  <a:lnTo>
                    <a:pt x="1558" y="690"/>
                  </a:lnTo>
                  <a:lnTo>
                    <a:pt x="1563" y="695"/>
                  </a:lnTo>
                  <a:lnTo>
                    <a:pt x="1568" y="699"/>
                  </a:lnTo>
                  <a:lnTo>
                    <a:pt x="1572" y="705"/>
                  </a:lnTo>
                  <a:lnTo>
                    <a:pt x="1577" y="709"/>
                  </a:lnTo>
                  <a:lnTo>
                    <a:pt x="1583" y="714"/>
                  </a:lnTo>
                  <a:lnTo>
                    <a:pt x="1588" y="719"/>
                  </a:lnTo>
                  <a:lnTo>
                    <a:pt x="1593" y="725"/>
                  </a:lnTo>
                  <a:lnTo>
                    <a:pt x="1597" y="730"/>
                  </a:lnTo>
                  <a:lnTo>
                    <a:pt x="1603" y="734"/>
                  </a:lnTo>
                  <a:lnTo>
                    <a:pt x="1608" y="739"/>
                  </a:lnTo>
                  <a:lnTo>
                    <a:pt x="1613" y="745"/>
                  </a:lnTo>
                  <a:lnTo>
                    <a:pt x="1618" y="750"/>
                  </a:lnTo>
                  <a:lnTo>
                    <a:pt x="1623" y="755"/>
                  </a:lnTo>
                  <a:lnTo>
                    <a:pt x="1628" y="760"/>
                  </a:lnTo>
                  <a:lnTo>
                    <a:pt x="1633" y="766"/>
                  </a:lnTo>
                  <a:lnTo>
                    <a:pt x="1638" y="771"/>
                  </a:lnTo>
                  <a:lnTo>
                    <a:pt x="1644" y="776"/>
                  </a:lnTo>
                  <a:lnTo>
                    <a:pt x="1648" y="781"/>
                  </a:lnTo>
                  <a:lnTo>
                    <a:pt x="1653" y="788"/>
                  </a:lnTo>
                  <a:lnTo>
                    <a:pt x="1658" y="793"/>
                  </a:lnTo>
                  <a:lnTo>
                    <a:pt x="1663" y="798"/>
                  </a:lnTo>
                  <a:lnTo>
                    <a:pt x="1669" y="803"/>
                  </a:lnTo>
                  <a:lnTo>
                    <a:pt x="1673" y="809"/>
                  </a:lnTo>
                  <a:lnTo>
                    <a:pt x="1678" y="815"/>
                  </a:lnTo>
                  <a:lnTo>
                    <a:pt x="1683" y="820"/>
                  </a:lnTo>
                  <a:lnTo>
                    <a:pt x="1689" y="826"/>
                  </a:lnTo>
                  <a:lnTo>
                    <a:pt x="1694" y="832"/>
                  </a:lnTo>
                  <a:lnTo>
                    <a:pt x="1698" y="837"/>
                  </a:lnTo>
                  <a:lnTo>
                    <a:pt x="1703" y="843"/>
                  </a:lnTo>
                  <a:lnTo>
                    <a:pt x="1709" y="849"/>
                  </a:lnTo>
                  <a:lnTo>
                    <a:pt x="1714" y="855"/>
                  </a:lnTo>
                  <a:lnTo>
                    <a:pt x="1719" y="861"/>
                  </a:lnTo>
                  <a:lnTo>
                    <a:pt x="1723" y="866"/>
                  </a:lnTo>
                  <a:lnTo>
                    <a:pt x="1729" y="872"/>
                  </a:lnTo>
                  <a:lnTo>
                    <a:pt x="1734" y="879"/>
                  </a:lnTo>
                  <a:lnTo>
                    <a:pt x="1739" y="885"/>
                  </a:lnTo>
                  <a:lnTo>
                    <a:pt x="1744" y="890"/>
                  </a:lnTo>
                  <a:lnTo>
                    <a:pt x="1748" y="897"/>
                  </a:lnTo>
                  <a:lnTo>
                    <a:pt x="1754" y="903"/>
                  </a:lnTo>
                  <a:lnTo>
                    <a:pt x="1759" y="909"/>
                  </a:lnTo>
                  <a:lnTo>
                    <a:pt x="1764" y="915"/>
                  </a:lnTo>
                  <a:lnTo>
                    <a:pt x="1769" y="922"/>
                  </a:lnTo>
                  <a:lnTo>
                    <a:pt x="1774" y="928"/>
                  </a:lnTo>
                  <a:lnTo>
                    <a:pt x="1779" y="934"/>
                  </a:lnTo>
                  <a:lnTo>
                    <a:pt x="1784" y="942"/>
                  </a:lnTo>
                  <a:lnTo>
                    <a:pt x="1789" y="948"/>
                  </a:lnTo>
                  <a:lnTo>
                    <a:pt x="1795" y="954"/>
                  </a:lnTo>
                  <a:lnTo>
                    <a:pt x="1799" y="961"/>
                  </a:lnTo>
                  <a:lnTo>
                    <a:pt x="1804" y="967"/>
                  </a:lnTo>
                  <a:lnTo>
                    <a:pt x="1809" y="974"/>
                  </a:lnTo>
                  <a:lnTo>
                    <a:pt x="1814" y="980"/>
                  </a:lnTo>
                  <a:lnTo>
                    <a:pt x="1820" y="987"/>
                  </a:lnTo>
                  <a:lnTo>
                    <a:pt x="1825" y="994"/>
                  </a:lnTo>
                  <a:lnTo>
                    <a:pt x="1829" y="1000"/>
                  </a:lnTo>
                  <a:lnTo>
                    <a:pt x="1834" y="1008"/>
                  </a:lnTo>
                  <a:lnTo>
                    <a:pt x="1840" y="1015"/>
                  </a:lnTo>
                  <a:lnTo>
                    <a:pt x="1845" y="1021"/>
                  </a:lnTo>
                  <a:lnTo>
                    <a:pt x="1850" y="1029"/>
                  </a:lnTo>
                  <a:lnTo>
                    <a:pt x="1854" y="1036"/>
                  </a:lnTo>
                  <a:lnTo>
                    <a:pt x="1860" y="1042"/>
                  </a:lnTo>
                  <a:lnTo>
                    <a:pt x="1865" y="1050"/>
                  </a:lnTo>
                  <a:lnTo>
                    <a:pt x="1870" y="1057"/>
                  </a:lnTo>
                  <a:lnTo>
                    <a:pt x="1875" y="1064"/>
                  </a:lnTo>
                  <a:lnTo>
                    <a:pt x="1880" y="1072"/>
                  </a:lnTo>
                  <a:lnTo>
                    <a:pt x="1885" y="1079"/>
                  </a:lnTo>
                  <a:lnTo>
                    <a:pt x="1890" y="1086"/>
                  </a:lnTo>
                  <a:lnTo>
                    <a:pt x="1895" y="1094"/>
                  </a:lnTo>
                  <a:lnTo>
                    <a:pt x="1900" y="1101"/>
                  </a:lnTo>
                  <a:lnTo>
                    <a:pt x="1905" y="1108"/>
                  </a:lnTo>
                  <a:lnTo>
                    <a:pt x="1910" y="1117"/>
                  </a:lnTo>
                  <a:lnTo>
                    <a:pt x="1915" y="1124"/>
                  </a:lnTo>
                  <a:lnTo>
                    <a:pt x="1920" y="1131"/>
                  </a:lnTo>
                  <a:lnTo>
                    <a:pt x="1926" y="1140"/>
                  </a:lnTo>
                  <a:lnTo>
                    <a:pt x="1930" y="1147"/>
                  </a:lnTo>
                  <a:lnTo>
                    <a:pt x="1935" y="1156"/>
                  </a:lnTo>
                  <a:lnTo>
                    <a:pt x="1940" y="1163"/>
                  </a:lnTo>
                  <a:lnTo>
                    <a:pt x="1946" y="1171"/>
                  </a:lnTo>
                  <a:lnTo>
                    <a:pt x="1951" y="1179"/>
                  </a:lnTo>
                  <a:lnTo>
                    <a:pt x="1955" y="1187"/>
                  </a:lnTo>
                  <a:lnTo>
                    <a:pt x="1960" y="1195"/>
                  </a:lnTo>
                  <a:lnTo>
                    <a:pt x="1966" y="1204"/>
                  </a:lnTo>
                  <a:lnTo>
                    <a:pt x="1971" y="1212"/>
                  </a:lnTo>
                  <a:lnTo>
                    <a:pt x="1976" y="1220"/>
                  </a:lnTo>
                  <a:lnTo>
                    <a:pt x="1980" y="1229"/>
                  </a:lnTo>
                  <a:lnTo>
                    <a:pt x="1985" y="1237"/>
                  </a:lnTo>
                  <a:lnTo>
                    <a:pt x="1991" y="1246"/>
                  </a:lnTo>
                  <a:lnTo>
                    <a:pt x="1996" y="1254"/>
                  </a:lnTo>
                  <a:lnTo>
                    <a:pt x="2001" y="1263"/>
                  </a:lnTo>
                  <a:lnTo>
                    <a:pt x="2005" y="1271"/>
                  </a:lnTo>
                  <a:lnTo>
                    <a:pt x="2011" y="1279"/>
                  </a:lnTo>
                  <a:lnTo>
                    <a:pt x="2016" y="1289"/>
                  </a:lnTo>
                  <a:lnTo>
                    <a:pt x="2021" y="1297"/>
                  </a:lnTo>
                  <a:lnTo>
                    <a:pt x="2026" y="1307"/>
                  </a:lnTo>
                  <a:lnTo>
                    <a:pt x="2031" y="1315"/>
                  </a:lnTo>
                  <a:lnTo>
                    <a:pt x="2036" y="1324"/>
                  </a:lnTo>
                  <a:lnTo>
                    <a:pt x="2041" y="1334"/>
                  </a:lnTo>
                  <a:lnTo>
                    <a:pt x="2046" y="1342"/>
                  </a:lnTo>
                  <a:lnTo>
                    <a:pt x="2052" y="1352"/>
                  </a:lnTo>
                  <a:lnTo>
                    <a:pt x="2057" y="1361"/>
                  </a:lnTo>
                  <a:lnTo>
                    <a:pt x="2061" y="1371"/>
                  </a:lnTo>
                  <a:lnTo>
                    <a:pt x="2066" y="1380"/>
                  </a:lnTo>
                  <a:lnTo>
                    <a:pt x="2071" y="1389"/>
                  </a:lnTo>
                  <a:lnTo>
                    <a:pt x="2077" y="1399"/>
                  </a:lnTo>
                  <a:lnTo>
                    <a:pt x="2082" y="1408"/>
                  </a:lnTo>
                  <a:lnTo>
                    <a:pt x="2086" y="1418"/>
                  </a:lnTo>
                  <a:lnTo>
                    <a:pt x="2091" y="1427"/>
                  </a:lnTo>
                  <a:lnTo>
                    <a:pt x="2097" y="1438"/>
                  </a:lnTo>
                  <a:lnTo>
                    <a:pt x="2102" y="1447"/>
                  </a:lnTo>
                  <a:lnTo>
                    <a:pt x="2107" y="1458"/>
                  </a:lnTo>
                  <a:lnTo>
                    <a:pt x="2111" y="1467"/>
                  </a:lnTo>
                  <a:lnTo>
                    <a:pt x="2117" y="1478"/>
                  </a:lnTo>
                  <a:lnTo>
                    <a:pt x="2122" y="1488"/>
                  </a:lnTo>
                  <a:lnTo>
                    <a:pt x="2127" y="1497"/>
                  </a:lnTo>
                  <a:lnTo>
                    <a:pt x="2132" y="1508"/>
                  </a:lnTo>
                  <a:lnTo>
                    <a:pt x="2136" y="1518"/>
                  </a:lnTo>
                  <a:lnTo>
                    <a:pt x="2142" y="1529"/>
                  </a:lnTo>
                  <a:lnTo>
                    <a:pt x="2147" y="1539"/>
                  </a:lnTo>
                  <a:lnTo>
                    <a:pt x="2152" y="1550"/>
                  </a:lnTo>
                  <a:lnTo>
                    <a:pt x="2157" y="1560"/>
                  </a:lnTo>
                  <a:lnTo>
                    <a:pt x="2162" y="1572"/>
                  </a:lnTo>
                  <a:lnTo>
                    <a:pt x="2167" y="1582"/>
                  </a:lnTo>
                  <a:lnTo>
                    <a:pt x="2172" y="1593"/>
                  </a:lnTo>
                  <a:lnTo>
                    <a:pt x="2177" y="1604"/>
                  </a:lnTo>
                  <a:lnTo>
                    <a:pt x="2183" y="1615"/>
                  </a:lnTo>
                  <a:lnTo>
                    <a:pt x="2187" y="1625"/>
                  </a:lnTo>
                  <a:lnTo>
                    <a:pt x="2192" y="1637"/>
                  </a:lnTo>
                  <a:lnTo>
                    <a:pt x="2197" y="1648"/>
                  </a:lnTo>
                  <a:lnTo>
                    <a:pt x="2203" y="1660"/>
                  </a:lnTo>
                  <a:lnTo>
                    <a:pt x="2208" y="1672"/>
                  </a:lnTo>
                  <a:lnTo>
                    <a:pt x="2212" y="1683"/>
                  </a:lnTo>
                  <a:lnTo>
                    <a:pt x="2217" y="1695"/>
                  </a:lnTo>
                  <a:lnTo>
                    <a:pt x="2222" y="1706"/>
                  </a:lnTo>
                  <a:lnTo>
                    <a:pt x="2228" y="1718"/>
                  </a:lnTo>
                  <a:lnTo>
                    <a:pt x="2233" y="1730"/>
                  </a:lnTo>
                  <a:lnTo>
                    <a:pt x="2237" y="1742"/>
                  </a:lnTo>
                  <a:lnTo>
                    <a:pt x="2242" y="1753"/>
                  </a:lnTo>
                  <a:lnTo>
                    <a:pt x="2248" y="1766"/>
                  </a:lnTo>
                  <a:lnTo>
                    <a:pt x="2253" y="1777"/>
                  </a:lnTo>
                  <a:lnTo>
                    <a:pt x="2258" y="1790"/>
                  </a:lnTo>
                  <a:lnTo>
                    <a:pt x="2262" y="1803"/>
                  </a:lnTo>
                  <a:lnTo>
                    <a:pt x="2268" y="1815"/>
                  </a:lnTo>
                  <a:lnTo>
                    <a:pt x="2273" y="1828"/>
                  </a:lnTo>
                  <a:lnTo>
                    <a:pt x="2278" y="1840"/>
                  </a:lnTo>
                  <a:lnTo>
                    <a:pt x="2283" y="1853"/>
                  </a:lnTo>
                  <a:lnTo>
                    <a:pt x="2287" y="1866"/>
                  </a:lnTo>
                  <a:lnTo>
                    <a:pt x="2293" y="1878"/>
                  </a:lnTo>
                  <a:lnTo>
                    <a:pt x="2298" y="1892"/>
                  </a:lnTo>
                  <a:lnTo>
                    <a:pt x="2303" y="1904"/>
                  </a:lnTo>
                  <a:lnTo>
                    <a:pt x="2308" y="1918"/>
                  </a:lnTo>
                  <a:lnTo>
                    <a:pt x="2314" y="1931"/>
                  </a:lnTo>
                  <a:lnTo>
                    <a:pt x="2318" y="1944"/>
                  </a:lnTo>
                  <a:lnTo>
                    <a:pt x="2323" y="1958"/>
                  </a:lnTo>
                  <a:lnTo>
                    <a:pt x="2328" y="1971"/>
                  </a:lnTo>
                  <a:lnTo>
                    <a:pt x="2334" y="1985"/>
                  </a:lnTo>
                  <a:lnTo>
                    <a:pt x="2339" y="1999"/>
                  </a:lnTo>
                  <a:lnTo>
                    <a:pt x="2343" y="2013"/>
                  </a:lnTo>
                  <a:lnTo>
                    <a:pt x="2348" y="2027"/>
                  </a:lnTo>
                  <a:lnTo>
                    <a:pt x="2354" y="2041"/>
                  </a:lnTo>
                  <a:lnTo>
                    <a:pt x="2359" y="2055"/>
                  </a:lnTo>
                  <a:lnTo>
                    <a:pt x="2364" y="2069"/>
                  </a:lnTo>
                  <a:lnTo>
                    <a:pt x="2368" y="2084"/>
                  </a:lnTo>
                  <a:lnTo>
                    <a:pt x="2373" y="2098"/>
                  </a:lnTo>
                  <a:lnTo>
                    <a:pt x="2379" y="2113"/>
                  </a:lnTo>
                  <a:lnTo>
                    <a:pt x="2384" y="2128"/>
                  </a:lnTo>
                  <a:lnTo>
                    <a:pt x="2389" y="2142"/>
                  </a:lnTo>
                  <a:lnTo>
                    <a:pt x="2393" y="2157"/>
                  </a:lnTo>
                  <a:lnTo>
                    <a:pt x="2399" y="2173"/>
                  </a:lnTo>
                  <a:lnTo>
                    <a:pt x="2404" y="2187"/>
                  </a:lnTo>
                  <a:lnTo>
                    <a:pt x="2409" y="2203"/>
                  </a:lnTo>
                  <a:lnTo>
                    <a:pt x="2414" y="2219"/>
                  </a:lnTo>
                  <a:lnTo>
                    <a:pt x="2419" y="2235"/>
                  </a:lnTo>
                  <a:lnTo>
                    <a:pt x="2424" y="2249"/>
                  </a:lnTo>
                  <a:lnTo>
                    <a:pt x="2429" y="2266"/>
                  </a:lnTo>
                  <a:lnTo>
                    <a:pt x="2434" y="2282"/>
                  </a:lnTo>
                  <a:lnTo>
                    <a:pt x="2440" y="2298"/>
                  </a:lnTo>
                  <a:lnTo>
                    <a:pt x="2444" y="2313"/>
                  </a:lnTo>
                  <a:lnTo>
                    <a:pt x="2449" y="2330"/>
                  </a:lnTo>
                  <a:lnTo>
                    <a:pt x="2454" y="2347"/>
                  </a:lnTo>
                  <a:lnTo>
                    <a:pt x="2459" y="2364"/>
                  </a:lnTo>
                  <a:lnTo>
                    <a:pt x="2465" y="2379"/>
                  </a:lnTo>
                  <a:lnTo>
                    <a:pt x="2469" y="2396"/>
                  </a:lnTo>
                  <a:lnTo>
                    <a:pt x="2474" y="2414"/>
                  </a:lnTo>
                  <a:lnTo>
                    <a:pt x="2479" y="2431"/>
                  </a:lnTo>
                  <a:lnTo>
                    <a:pt x="2485" y="2448"/>
                  </a:lnTo>
                  <a:lnTo>
                    <a:pt x="2490" y="2465"/>
                  </a:lnTo>
                  <a:lnTo>
                    <a:pt x="2494" y="2483"/>
                  </a:lnTo>
                  <a:lnTo>
                    <a:pt x="2499" y="2501"/>
                  </a:lnTo>
                  <a:lnTo>
                    <a:pt x="2505" y="2519"/>
                  </a:lnTo>
                  <a:lnTo>
                    <a:pt x="2510" y="2537"/>
                  </a:lnTo>
                  <a:lnTo>
                    <a:pt x="2515" y="2554"/>
                  </a:lnTo>
                  <a:lnTo>
                    <a:pt x="2519" y="2572"/>
                  </a:lnTo>
                  <a:lnTo>
                    <a:pt x="2525" y="2591"/>
                  </a:lnTo>
                  <a:lnTo>
                    <a:pt x="2530" y="2610"/>
                  </a:lnTo>
                  <a:lnTo>
                    <a:pt x="2535" y="2629"/>
                  </a:lnTo>
                  <a:lnTo>
                    <a:pt x="2540" y="2648"/>
                  </a:lnTo>
                  <a:lnTo>
                    <a:pt x="2544" y="2667"/>
                  </a:lnTo>
                  <a:lnTo>
                    <a:pt x="2550" y="2687"/>
                  </a:lnTo>
                  <a:lnTo>
                    <a:pt x="2555" y="2706"/>
                  </a:lnTo>
                  <a:lnTo>
                    <a:pt x="2560" y="2725"/>
                  </a:lnTo>
                  <a:lnTo>
                    <a:pt x="2565" y="2745"/>
                  </a:lnTo>
                  <a:lnTo>
                    <a:pt x="2571" y="2765"/>
                  </a:lnTo>
                  <a:lnTo>
                    <a:pt x="2575" y="2785"/>
                  </a:lnTo>
                  <a:lnTo>
                    <a:pt x="2580" y="2806"/>
                  </a:lnTo>
                  <a:lnTo>
                    <a:pt x="2585" y="2826"/>
                  </a:lnTo>
                  <a:lnTo>
                    <a:pt x="2591" y="2847"/>
                  </a:lnTo>
                  <a:lnTo>
                    <a:pt x="2596" y="2868"/>
                  </a:lnTo>
                  <a:lnTo>
                    <a:pt x="2600" y="2889"/>
                  </a:lnTo>
                  <a:lnTo>
                    <a:pt x="2605" y="2911"/>
                  </a:lnTo>
                  <a:lnTo>
                    <a:pt x="2611" y="2932"/>
                  </a:lnTo>
                  <a:lnTo>
                    <a:pt x="2616" y="2954"/>
                  </a:lnTo>
                  <a:lnTo>
                    <a:pt x="2621" y="2976"/>
                  </a:lnTo>
                  <a:lnTo>
                    <a:pt x="2625" y="2998"/>
                  </a:lnTo>
                  <a:lnTo>
                    <a:pt x="2630" y="3021"/>
                  </a:lnTo>
                  <a:lnTo>
                    <a:pt x="2636" y="3043"/>
                  </a:lnTo>
                  <a:lnTo>
                    <a:pt x="2641" y="3066"/>
                  </a:lnTo>
                  <a:lnTo>
                    <a:pt x="2646" y="3089"/>
                  </a:lnTo>
                  <a:lnTo>
                    <a:pt x="2650" y="3113"/>
                  </a:lnTo>
                  <a:lnTo>
                    <a:pt x="2656" y="3136"/>
                  </a:lnTo>
                  <a:lnTo>
                    <a:pt x="2661" y="3161"/>
                  </a:lnTo>
                  <a:lnTo>
                    <a:pt x="2666" y="3185"/>
                  </a:lnTo>
                  <a:lnTo>
                    <a:pt x="2671" y="3209"/>
                  </a:lnTo>
                  <a:lnTo>
                    <a:pt x="2676" y="3234"/>
                  </a:lnTo>
                  <a:lnTo>
                    <a:pt x="2681" y="3258"/>
                  </a:lnTo>
                  <a:lnTo>
                    <a:pt x="2686" y="3284"/>
                  </a:lnTo>
                  <a:lnTo>
                    <a:pt x="2691" y="3310"/>
                  </a:lnTo>
                  <a:lnTo>
                    <a:pt x="2697" y="3336"/>
                  </a:lnTo>
                  <a:lnTo>
                    <a:pt x="2701" y="3362"/>
                  </a:lnTo>
                  <a:lnTo>
                    <a:pt x="2706" y="3387"/>
                  </a:lnTo>
                  <a:lnTo>
                    <a:pt x="2711" y="3414"/>
                  </a:lnTo>
                  <a:lnTo>
                    <a:pt x="2716" y="3442"/>
                  </a:lnTo>
                  <a:lnTo>
                    <a:pt x="2722" y="3469"/>
                  </a:lnTo>
                  <a:lnTo>
                    <a:pt x="2726" y="3496"/>
                  </a:lnTo>
                  <a:lnTo>
                    <a:pt x="2731" y="3524"/>
                  </a:lnTo>
                  <a:lnTo>
                    <a:pt x="2736" y="3552"/>
                  </a:lnTo>
                  <a:lnTo>
                    <a:pt x="2742" y="3580"/>
                  </a:lnTo>
                  <a:lnTo>
                    <a:pt x="2747" y="3609"/>
                  </a:lnTo>
                  <a:lnTo>
                    <a:pt x="2751" y="3639"/>
                  </a:lnTo>
                  <a:lnTo>
                    <a:pt x="2756" y="3668"/>
                  </a:lnTo>
                  <a:lnTo>
                    <a:pt x="2762" y="3698"/>
                  </a:lnTo>
                  <a:lnTo>
                    <a:pt x="2767" y="3728"/>
                  </a:lnTo>
                  <a:lnTo>
                    <a:pt x="2772" y="3758"/>
                  </a:lnTo>
                  <a:lnTo>
                    <a:pt x="2776" y="3789"/>
                  </a:lnTo>
                  <a:lnTo>
                    <a:pt x="2781" y="3820"/>
                  </a:lnTo>
                  <a:lnTo>
                    <a:pt x="2787" y="3852"/>
                  </a:lnTo>
                  <a:lnTo>
                    <a:pt x="2792" y="3883"/>
                  </a:lnTo>
                  <a:lnTo>
                    <a:pt x="2797" y="3916"/>
                  </a:lnTo>
                  <a:lnTo>
                    <a:pt x="2801" y="3948"/>
                  </a:lnTo>
                  <a:lnTo>
                    <a:pt x="2807" y="3981"/>
                  </a:lnTo>
                  <a:lnTo>
                    <a:pt x="2812" y="4013"/>
                  </a:lnTo>
                  <a:lnTo>
                    <a:pt x="2817" y="4047"/>
                  </a:lnTo>
                  <a:lnTo>
                    <a:pt x="2822" y="4080"/>
                  </a:lnTo>
                  <a:lnTo>
                    <a:pt x="2828" y="4114"/>
                  </a:lnTo>
                  <a:lnTo>
                    <a:pt x="2832" y="4148"/>
                  </a:lnTo>
                  <a:lnTo>
                    <a:pt x="2837" y="4183"/>
                  </a:lnTo>
                  <a:lnTo>
                    <a:pt x="2842" y="4218"/>
                  </a:lnTo>
                  <a:lnTo>
                    <a:pt x="2848" y="4252"/>
                  </a:lnTo>
                  <a:lnTo>
                    <a:pt x="2853" y="4288"/>
                  </a:lnTo>
                  <a:lnTo>
                    <a:pt x="2857" y="4323"/>
                  </a:lnTo>
                  <a:lnTo>
                    <a:pt x="2862" y="4358"/>
                  </a:lnTo>
                  <a:lnTo>
                    <a:pt x="2867" y="4394"/>
                  </a:lnTo>
                  <a:lnTo>
                    <a:pt x="2873" y="4429"/>
                  </a:lnTo>
                  <a:lnTo>
                    <a:pt x="2878" y="4465"/>
                  </a:lnTo>
                  <a:lnTo>
                    <a:pt x="2882" y="4501"/>
                  </a:lnTo>
                  <a:lnTo>
                    <a:pt x="2887" y="4536"/>
                  </a:lnTo>
                  <a:lnTo>
                    <a:pt x="2893" y="4572"/>
                  </a:lnTo>
                  <a:lnTo>
                    <a:pt x="2898" y="4608"/>
                  </a:lnTo>
                  <a:lnTo>
                    <a:pt x="2903" y="4643"/>
                  </a:lnTo>
                  <a:lnTo>
                    <a:pt x="2907" y="4679"/>
                  </a:lnTo>
                  <a:lnTo>
                    <a:pt x="2913" y="4714"/>
                  </a:lnTo>
                  <a:lnTo>
                    <a:pt x="2918" y="4748"/>
                  </a:lnTo>
                  <a:lnTo>
                    <a:pt x="2923" y="4783"/>
                  </a:lnTo>
                  <a:lnTo>
                    <a:pt x="2928" y="4817"/>
                  </a:lnTo>
                  <a:lnTo>
                    <a:pt x="2932" y="4851"/>
                  </a:lnTo>
                  <a:lnTo>
                    <a:pt x="2938" y="4885"/>
                  </a:lnTo>
                  <a:lnTo>
                    <a:pt x="2943" y="4917"/>
                  </a:lnTo>
                  <a:lnTo>
                    <a:pt x="2948" y="4950"/>
                  </a:lnTo>
                  <a:lnTo>
                    <a:pt x="2953" y="4981"/>
                  </a:lnTo>
                  <a:lnTo>
                    <a:pt x="2958" y="5011"/>
                  </a:lnTo>
                  <a:lnTo>
                    <a:pt x="2963" y="5042"/>
                  </a:lnTo>
                  <a:lnTo>
                    <a:pt x="2968" y="5070"/>
                  </a:lnTo>
                  <a:lnTo>
                    <a:pt x="2973" y="5100"/>
                  </a:lnTo>
                  <a:lnTo>
                    <a:pt x="2979" y="5127"/>
                  </a:lnTo>
                  <a:lnTo>
                    <a:pt x="2983" y="5153"/>
                  </a:lnTo>
                  <a:lnTo>
                    <a:pt x="2988" y="5178"/>
                  </a:lnTo>
                  <a:lnTo>
                    <a:pt x="2993" y="5203"/>
                  </a:lnTo>
                  <a:lnTo>
                    <a:pt x="2999" y="5226"/>
                  </a:lnTo>
                  <a:lnTo>
                    <a:pt x="3004" y="5248"/>
                  </a:lnTo>
                  <a:lnTo>
                    <a:pt x="3008" y="5269"/>
                  </a:lnTo>
                  <a:lnTo>
                    <a:pt x="3013" y="5290"/>
                  </a:lnTo>
                  <a:lnTo>
                    <a:pt x="3018" y="5308"/>
                  </a:lnTo>
                  <a:lnTo>
                    <a:pt x="3024" y="5327"/>
                  </a:lnTo>
                  <a:lnTo>
                    <a:pt x="3029" y="5344"/>
                  </a:lnTo>
                  <a:lnTo>
                    <a:pt x="3033" y="5359"/>
                  </a:lnTo>
                  <a:lnTo>
                    <a:pt x="3038" y="5373"/>
                  </a:lnTo>
                  <a:lnTo>
                    <a:pt x="3044" y="5387"/>
                  </a:lnTo>
                  <a:lnTo>
                    <a:pt x="3049" y="5398"/>
                  </a:lnTo>
                  <a:lnTo>
                    <a:pt x="3054" y="5410"/>
                  </a:lnTo>
                  <a:lnTo>
                    <a:pt x="3058" y="5419"/>
                  </a:lnTo>
                  <a:lnTo>
                    <a:pt x="3064" y="5429"/>
                  </a:lnTo>
                  <a:lnTo>
                    <a:pt x="3069" y="5437"/>
                  </a:lnTo>
                  <a:lnTo>
                    <a:pt x="3074" y="5445"/>
                  </a:lnTo>
                  <a:lnTo>
                    <a:pt x="3079" y="5451"/>
                  </a:lnTo>
                  <a:lnTo>
                    <a:pt x="3085" y="5456"/>
                  </a:lnTo>
                  <a:lnTo>
                    <a:pt x="3089" y="5461"/>
                  </a:lnTo>
                  <a:lnTo>
                    <a:pt x="3094" y="5466"/>
                  </a:lnTo>
                  <a:lnTo>
                    <a:pt x="3099" y="5469"/>
                  </a:lnTo>
                  <a:lnTo>
                    <a:pt x="3104" y="5472"/>
                  </a:lnTo>
                  <a:lnTo>
                    <a:pt x="3110" y="5474"/>
                  </a:lnTo>
                  <a:lnTo>
                    <a:pt x="3114" y="5476"/>
                  </a:lnTo>
                  <a:lnTo>
                    <a:pt x="3119" y="5477"/>
                  </a:lnTo>
                  <a:lnTo>
                    <a:pt x="3124" y="5478"/>
                  </a:lnTo>
                  <a:lnTo>
                    <a:pt x="3130" y="5479"/>
                  </a:lnTo>
                  <a:lnTo>
                    <a:pt x="3135" y="5479"/>
                  </a:lnTo>
                  <a:lnTo>
                    <a:pt x="3139" y="5479"/>
                  </a:lnTo>
                  <a:lnTo>
                    <a:pt x="3144" y="5479"/>
                  </a:lnTo>
                  <a:lnTo>
                    <a:pt x="3150" y="5479"/>
                  </a:lnTo>
                  <a:lnTo>
                    <a:pt x="3155" y="5479"/>
                  </a:lnTo>
                  <a:lnTo>
                    <a:pt x="3160" y="5479"/>
                  </a:lnTo>
                  <a:lnTo>
                    <a:pt x="3164" y="5478"/>
                  </a:lnTo>
                  <a:lnTo>
                    <a:pt x="3170" y="5478"/>
                  </a:lnTo>
                  <a:lnTo>
                    <a:pt x="3175" y="5478"/>
                  </a:lnTo>
                  <a:lnTo>
                    <a:pt x="3180" y="5477"/>
                  </a:lnTo>
                  <a:lnTo>
                    <a:pt x="3185" y="5477"/>
                  </a:lnTo>
                  <a:lnTo>
                    <a:pt x="3189" y="5477"/>
                  </a:lnTo>
                  <a:lnTo>
                    <a:pt x="3195" y="5477"/>
                  </a:lnTo>
                  <a:lnTo>
                    <a:pt x="3200" y="5477"/>
                  </a:lnTo>
                  <a:lnTo>
                    <a:pt x="3205" y="5477"/>
                  </a:lnTo>
                  <a:lnTo>
                    <a:pt x="3210" y="5478"/>
                  </a:lnTo>
                  <a:lnTo>
                    <a:pt x="3215" y="5478"/>
                  </a:lnTo>
                  <a:lnTo>
                    <a:pt x="3220" y="5479"/>
                  </a:lnTo>
                  <a:lnTo>
                    <a:pt x="3225" y="5480"/>
                  </a:lnTo>
                  <a:lnTo>
                    <a:pt x="3230" y="5482"/>
                  </a:lnTo>
                  <a:lnTo>
                    <a:pt x="3236" y="5483"/>
                  </a:lnTo>
                  <a:lnTo>
                    <a:pt x="3240" y="5485"/>
                  </a:lnTo>
                  <a:lnTo>
                    <a:pt x="3245" y="5488"/>
                  </a:lnTo>
                  <a:lnTo>
                    <a:pt x="3250" y="5490"/>
                  </a:lnTo>
                  <a:lnTo>
                    <a:pt x="3256" y="5492"/>
                  </a:lnTo>
                  <a:lnTo>
                    <a:pt x="3261" y="5495"/>
                  </a:lnTo>
                  <a:lnTo>
                    <a:pt x="3265" y="5498"/>
                  </a:lnTo>
                  <a:lnTo>
                    <a:pt x="3270" y="5501"/>
                  </a:lnTo>
                  <a:lnTo>
                    <a:pt x="3275" y="5504"/>
                  </a:lnTo>
                  <a:lnTo>
                    <a:pt x="3281" y="5509"/>
                  </a:lnTo>
                  <a:lnTo>
                    <a:pt x="3286" y="5512"/>
                  </a:lnTo>
                  <a:lnTo>
                    <a:pt x="3290" y="5516"/>
                  </a:lnTo>
                  <a:lnTo>
                    <a:pt x="3295" y="5521"/>
                  </a:lnTo>
                  <a:lnTo>
                    <a:pt x="3301" y="5525"/>
                  </a:lnTo>
                  <a:lnTo>
                    <a:pt x="3306" y="5531"/>
                  </a:lnTo>
                  <a:lnTo>
                    <a:pt x="3311" y="5536"/>
                  </a:lnTo>
                  <a:lnTo>
                    <a:pt x="3316" y="5541"/>
                  </a:lnTo>
                  <a:lnTo>
                    <a:pt x="3321" y="5546"/>
                  </a:lnTo>
                  <a:lnTo>
                    <a:pt x="3326" y="5552"/>
                  </a:lnTo>
                  <a:lnTo>
                    <a:pt x="3331" y="5558"/>
                  </a:lnTo>
                  <a:lnTo>
                    <a:pt x="3336" y="5564"/>
                  </a:lnTo>
                  <a:lnTo>
                    <a:pt x="3342" y="5570"/>
                  </a:lnTo>
                  <a:lnTo>
                    <a:pt x="3346" y="5577"/>
                  </a:lnTo>
                  <a:lnTo>
                    <a:pt x="3351" y="5583"/>
                  </a:lnTo>
                  <a:lnTo>
                    <a:pt x="3356" y="5590"/>
                  </a:lnTo>
                  <a:lnTo>
                    <a:pt x="3361" y="5598"/>
                  </a:lnTo>
                  <a:lnTo>
                    <a:pt x="3367" y="5605"/>
                  </a:lnTo>
                  <a:lnTo>
                    <a:pt x="3371" y="5611"/>
                  </a:lnTo>
                  <a:lnTo>
                    <a:pt x="3376" y="5620"/>
                  </a:lnTo>
                  <a:lnTo>
                    <a:pt x="3381" y="5627"/>
                  </a:lnTo>
                  <a:lnTo>
                    <a:pt x="3387" y="5634"/>
                  </a:lnTo>
                  <a:lnTo>
                    <a:pt x="3392" y="5643"/>
                  </a:lnTo>
                  <a:lnTo>
                    <a:pt x="3396" y="5650"/>
                  </a:lnTo>
                  <a:lnTo>
                    <a:pt x="3401" y="5658"/>
                  </a:lnTo>
                  <a:lnTo>
                    <a:pt x="3407" y="5667"/>
                  </a:lnTo>
                  <a:lnTo>
                    <a:pt x="3412" y="5675"/>
                  </a:lnTo>
                  <a:lnTo>
                    <a:pt x="3417" y="5684"/>
                  </a:lnTo>
                  <a:lnTo>
                    <a:pt x="3421" y="5693"/>
                  </a:lnTo>
                  <a:lnTo>
                    <a:pt x="3426" y="5701"/>
                  </a:lnTo>
                  <a:lnTo>
                    <a:pt x="3432" y="5710"/>
                  </a:lnTo>
                  <a:lnTo>
                    <a:pt x="3437" y="5719"/>
                  </a:lnTo>
                  <a:lnTo>
                    <a:pt x="3442" y="5728"/>
                  </a:lnTo>
                  <a:lnTo>
                    <a:pt x="3446" y="5737"/>
                  </a:lnTo>
                  <a:lnTo>
                    <a:pt x="3452" y="5747"/>
                  </a:lnTo>
                  <a:lnTo>
                    <a:pt x="3457" y="5756"/>
                  </a:lnTo>
                  <a:lnTo>
                    <a:pt x="3462" y="5764"/>
                  </a:lnTo>
                  <a:lnTo>
                    <a:pt x="3467" y="5774"/>
                  </a:lnTo>
                  <a:lnTo>
                    <a:pt x="3472" y="5783"/>
                  </a:lnTo>
                  <a:lnTo>
                    <a:pt x="3477" y="5793"/>
                  </a:lnTo>
                  <a:lnTo>
                    <a:pt x="3482" y="5802"/>
                  </a:lnTo>
                  <a:lnTo>
                    <a:pt x="3487" y="5813"/>
                  </a:lnTo>
                  <a:lnTo>
                    <a:pt x="3493" y="5822"/>
                  </a:lnTo>
                  <a:lnTo>
                    <a:pt x="3497" y="5832"/>
                  </a:lnTo>
                  <a:lnTo>
                    <a:pt x="3502" y="5841"/>
                  </a:lnTo>
                  <a:lnTo>
                    <a:pt x="3507" y="5851"/>
                  </a:lnTo>
                  <a:lnTo>
                    <a:pt x="3512" y="5861"/>
                  </a:lnTo>
                  <a:lnTo>
                    <a:pt x="3518" y="5870"/>
                  </a:lnTo>
                  <a:lnTo>
                    <a:pt x="3522" y="5881"/>
                  </a:lnTo>
                  <a:lnTo>
                    <a:pt x="3527" y="5890"/>
                  </a:lnTo>
                  <a:lnTo>
                    <a:pt x="3532" y="5901"/>
                  </a:lnTo>
                  <a:lnTo>
                    <a:pt x="3538" y="5911"/>
                  </a:lnTo>
                  <a:lnTo>
                    <a:pt x="3543" y="5921"/>
                  </a:lnTo>
                  <a:lnTo>
                    <a:pt x="3547" y="5930"/>
                  </a:lnTo>
                  <a:lnTo>
                    <a:pt x="3552" y="5941"/>
                  </a:lnTo>
                  <a:lnTo>
                    <a:pt x="3558" y="5951"/>
                  </a:lnTo>
                  <a:lnTo>
                    <a:pt x="3563" y="5960"/>
                  </a:lnTo>
                  <a:lnTo>
                    <a:pt x="3568" y="5971"/>
                  </a:lnTo>
                  <a:lnTo>
                    <a:pt x="3573" y="5980"/>
                  </a:lnTo>
                  <a:lnTo>
                    <a:pt x="3577" y="5991"/>
                  </a:lnTo>
                  <a:lnTo>
                    <a:pt x="3583" y="6001"/>
                  </a:lnTo>
                  <a:lnTo>
                    <a:pt x="3588" y="6011"/>
                  </a:lnTo>
                  <a:lnTo>
                    <a:pt x="3593" y="6021"/>
                  </a:lnTo>
                  <a:lnTo>
                    <a:pt x="3598" y="6031"/>
                  </a:lnTo>
                  <a:lnTo>
                    <a:pt x="3603" y="6041"/>
                  </a:lnTo>
                  <a:lnTo>
                    <a:pt x="3608" y="6052"/>
                  </a:lnTo>
                  <a:lnTo>
                    <a:pt x="3613" y="6061"/>
                  </a:lnTo>
                  <a:lnTo>
                    <a:pt x="3618" y="6072"/>
                  </a:lnTo>
                  <a:lnTo>
                    <a:pt x="3624" y="6082"/>
                  </a:lnTo>
                  <a:lnTo>
                    <a:pt x="3628" y="6092"/>
                  </a:lnTo>
                  <a:lnTo>
                    <a:pt x="3633" y="6102"/>
                  </a:lnTo>
                  <a:lnTo>
                    <a:pt x="3638" y="6111"/>
                  </a:lnTo>
                  <a:lnTo>
                    <a:pt x="3644" y="6122"/>
                  </a:lnTo>
                  <a:lnTo>
                    <a:pt x="3649" y="6131"/>
                  </a:lnTo>
                  <a:lnTo>
                    <a:pt x="3653" y="6142"/>
                  </a:lnTo>
                  <a:lnTo>
                    <a:pt x="3658" y="6151"/>
                  </a:lnTo>
                  <a:lnTo>
                    <a:pt x="3663" y="6162"/>
                  </a:lnTo>
                  <a:lnTo>
                    <a:pt x="3669" y="6171"/>
                  </a:lnTo>
                  <a:lnTo>
                    <a:pt x="3674" y="6182"/>
                  </a:lnTo>
                  <a:lnTo>
                    <a:pt x="3678" y="6191"/>
                  </a:lnTo>
                  <a:lnTo>
                    <a:pt x="3683" y="6202"/>
                  </a:lnTo>
                  <a:lnTo>
                    <a:pt x="3689" y="6211"/>
                  </a:lnTo>
                  <a:lnTo>
                    <a:pt x="3694" y="6221"/>
                  </a:lnTo>
                  <a:lnTo>
                    <a:pt x="3699" y="6231"/>
                  </a:lnTo>
                  <a:lnTo>
                    <a:pt x="3703" y="6240"/>
                  </a:lnTo>
                  <a:lnTo>
                    <a:pt x="3709" y="6250"/>
                  </a:lnTo>
                  <a:lnTo>
                    <a:pt x="3714" y="6260"/>
                  </a:lnTo>
                  <a:lnTo>
                    <a:pt x="3719" y="6270"/>
                  </a:lnTo>
                  <a:lnTo>
                    <a:pt x="3724" y="6279"/>
                  </a:lnTo>
                  <a:lnTo>
                    <a:pt x="3728" y="6289"/>
                  </a:lnTo>
                  <a:lnTo>
                    <a:pt x="3734" y="6298"/>
                  </a:lnTo>
                  <a:lnTo>
                    <a:pt x="3739" y="6308"/>
                  </a:lnTo>
                  <a:lnTo>
                    <a:pt x="3744" y="6318"/>
                  </a:lnTo>
                  <a:lnTo>
                    <a:pt x="3749" y="6328"/>
                  </a:lnTo>
                  <a:lnTo>
                    <a:pt x="3754" y="6336"/>
                  </a:lnTo>
                  <a:lnTo>
                    <a:pt x="3759" y="6345"/>
                  </a:lnTo>
                  <a:lnTo>
                    <a:pt x="3764" y="6356"/>
                  </a:lnTo>
                  <a:lnTo>
                    <a:pt x="3769" y="6364"/>
                  </a:lnTo>
                  <a:lnTo>
                    <a:pt x="3775" y="6374"/>
                  </a:lnTo>
                  <a:lnTo>
                    <a:pt x="3779" y="6383"/>
                  </a:lnTo>
                  <a:lnTo>
                    <a:pt x="3784" y="6393"/>
                  </a:lnTo>
                  <a:lnTo>
                    <a:pt x="3789" y="6402"/>
                  </a:lnTo>
                  <a:lnTo>
                    <a:pt x="3795" y="6411"/>
                  </a:lnTo>
                  <a:lnTo>
                    <a:pt x="3800" y="6420"/>
                  </a:lnTo>
                  <a:lnTo>
                    <a:pt x="3804" y="6429"/>
                  </a:lnTo>
                  <a:lnTo>
                    <a:pt x="3809" y="6438"/>
                  </a:lnTo>
                  <a:lnTo>
                    <a:pt x="3814" y="6447"/>
                  </a:lnTo>
                  <a:lnTo>
                    <a:pt x="3820" y="6457"/>
                  </a:lnTo>
                  <a:lnTo>
                    <a:pt x="3825" y="6465"/>
                  </a:lnTo>
                  <a:lnTo>
                    <a:pt x="3830" y="6474"/>
                  </a:lnTo>
                  <a:lnTo>
                    <a:pt x="3834" y="6483"/>
                  </a:lnTo>
                  <a:lnTo>
                    <a:pt x="3840" y="6492"/>
                  </a:lnTo>
                  <a:lnTo>
                    <a:pt x="3845" y="6501"/>
                  </a:lnTo>
                  <a:lnTo>
                    <a:pt x="3850" y="6509"/>
                  </a:lnTo>
                  <a:lnTo>
                    <a:pt x="3855" y="6518"/>
                  </a:lnTo>
                  <a:lnTo>
                    <a:pt x="3860" y="6527"/>
                  </a:lnTo>
                  <a:lnTo>
                    <a:pt x="3865" y="6535"/>
                  </a:lnTo>
                  <a:lnTo>
                    <a:pt x="3870" y="6544"/>
                  </a:lnTo>
                  <a:lnTo>
                    <a:pt x="3875" y="6552"/>
                  </a:lnTo>
                  <a:lnTo>
                    <a:pt x="3881" y="6560"/>
                  </a:lnTo>
                  <a:lnTo>
                    <a:pt x="3885" y="6570"/>
                  </a:lnTo>
                  <a:lnTo>
                    <a:pt x="3890" y="6578"/>
                  </a:lnTo>
                  <a:lnTo>
                    <a:pt x="3895" y="6587"/>
                  </a:lnTo>
                  <a:lnTo>
                    <a:pt x="3900" y="6595"/>
                  </a:lnTo>
                  <a:lnTo>
                    <a:pt x="3906" y="6603"/>
                  </a:lnTo>
                  <a:lnTo>
                    <a:pt x="3910" y="6611"/>
                  </a:lnTo>
                  <a:lnTo>
                    <a:pt x="3915" y="6619"/>
                  </a:lnTo>
                  <a:lnTo>
                    <a:pt x="3920" y="6627"/>
                  </a:lnTo>
                  <a:lnTo>
                    <a:pt x="3926" y="6636"/>
                  </a:lnTo>
                  <a:lnTo>
                    <a:pt x="3931" y="6644"/>
                  </a:lnTo>
                  <a:lnTo>
                    <a:pt x="3935" y="6652"/>
                  </a:lnTo>
                  <a:lnTo>
                    <a:pt x="3940" y="6660"/>
                  </a:lnTo>
                  <a:lnTo>
                    <a:pt x="3946" y="6668"/>
                  </a:lnTo>
                  <a:lnTo>
                    <a:pt x="3951" y="6676"/>
                  </a:lnTo>
                  <a:lnTo>
                    <a:pt x="3956" y="6684"/>
                  </a:lnTo>
                  <a:lnTo>
                    <a:pt x="3960" y="6691"/>
                  </a:lnTo>
                  <a:lnTo>
                    <a:pt x="3966" y="6700"/>
                  </a:lnTo>
                  <a:lnTo>
                    <a:pt x="3971" y="6707"/>
                  </a:lnTo>
                  <a:lnTo>
                    <a:pt x="3976" y="6714"/>
                  </a:lnTo>
                  <a:lnTo>
                    <a:pt x="3981" y="6723"/>
                  </a:lnTo>
                  <a:lnTo>
                    <a:pt x="3985" y="6730"/>
                  </a:lnTo>
                  <a:lnTo>
                    <a:pt x="3991" y="6738"/>
                  </a:lnTo>
                  <a:lnTo>
                    <a:pt x="3996" y="6745"/>
                  </a:lnTo>
                  <a:lnTo>
                    <a:pt x="4001" y="6753"/>
                  </a:lnTo>
                  <a:lnTo>
                    <a:pt x="4006" y="6761"/>
                  </a:lnTo>
                  <a:lnTo>
                    <a:pt x="4011" y="6768"/>
                  </a:lnTo>
                  <a:lnTo>
                    <a:pt x="4016" y="6775"/>
                  </a:lnTo>
                  <a:lnTo>
                    <a:pt x="4021" y="6783"/>
                  </a:lnTo>
                  <a:lnTo>
                    <a:pt x="4026" y="6790"/>
                  </a:lnTo>
                  <a:lnTo>
                    <a:pt x="4032" y="6797"/>
                  </a:lnTo>
                  <a:lnTo>
                    <a:pt x="4036" y="6805"/>
                  </a:lnTo>
                  <a:lnTo>
                    <a:pt x="4041" y="6812"/>
                  </a:lnTo>
                  <a:lnTo>
                    <a:pt x="4046" y="6818"/>
                  </a:lnTo>
                  <a:lnTo>
                    <a:pt x="4052" y="6826"/>
                  </a:lnTo>
                  <a:lnTo>
                    <a:pt x="4057" y="6833"/>
                  </a:lnTo>
                  <a:lnTo>
                    <a:pt x="4061" y="6840"/>
                  </a:lnTo>
                  <a:lnTo>
                    <a:pt x="4066" y="6847"/>
                  </a:lnTo>
                  <a:lnTo>
                    <a:pt x="4071" y="6854"/>
                  </a:lnTo>
                  <a:lnTo>
                    <a:pt x="4077" y="6861"/>
                  </a:lnTo>
                  <a:lnTo>
                    <a:pt x="4082" y="6868"/>
                  </a:lnTo>
                  <a:lnTo>
                    <a:pt x="4087" y="6875"/>
                  </a:lnTo>
                  <a:lnTo>
                    <a:pt x="4091" y="6881"/>
                  </a:lnTo>
                  <a:lnTo>
                    <a:pt x="4097" y="6889"/>
                  </a:lnTo>
                  <a:lnTo>
                    <a:pt x="4102" y="6895"/>
                  </a:lnTo>
                  <a:lnTo>
                    <a:pt x="4107" y="6902"/>
                  </a:lnTo>
                  <a:lnTo>
                    <a:pt x="4112" y="6908"/>
                  </a:lnTo>
                  <a:lnTo>
                    <a:pt x="4117" y="6915"/>
                  </a:lnTo>
                  <a:lnTo>
                    <a:pt x="4122" y="6922"/>
                  </a:lnTo>
                  <a:lnTo>
                    <a:pt x="4127" y="6928"/>
                  </a:lnTo>
                  <a:lnTo>
                    <a:pt x="4132" y="6935"/>
                  </a:lnTo>
                  <a:lnTo>
                    <a:pt x="4138" y="6941"/>
                  </a:lnTo>
                  <a:lnTo>
                    <a:pt x="4142" y="6947"/>
                  </a:lnTo>
                  <a:lnTo>
                    <a:pt x="4147" y="6954"/>
                  </a:lnTo>
                  <a:lnTo>
                    <a:pt x="4152" y="6960"/>
                  </a:lnTo>
                  <a:lnTo>
                    <a:pt x="4157" y="6966"/>
                  </a:lnTo>
                  <a:lnTo>
                    <a:pt x="4163" y="6972"/>
                  </a:lnTo>
                  <a:lnTo>
                    <a:pt x="4167" y="6979"/>
                  </a:lnTo>
                  <a:lnTo>
                    <a:pt x="4172" y="6985"/>
                  </a:lnTo>
                  <a:lnTo>
                    <a:pt x="4177" y="6991"/>
                  </a:lnTo>
                  <a:lnTo>
                    <a:pt x="4183" y="6998"/>
                  </a:lnTo>
                  <a:lnTo>
                    <a:pt x="4188" y="7004"/>
                  </a:lnTo>
                  <a:lnTo>
                    <a:pt x="4192" y="7010"/>
                  </a:lnTo>
                  <a:lnTo>
                    <a:pt x="4197" y="7015"/>
                  </a:lnTo>
                  <a:lnTo>
                    <a:pt x="4203" y="7022"/>
                  </a:lnTo>
                  <a:lnTo>
                    <a:pt x="4208" y="7028"/>
                  </a:lnTo>
                  <a:lnTo>
                    <a:pt x="4213" y="7033"/>
                  </a:lnTo>
                  <a:lnTo>
                    <a:pt x="4217" y="7040"/>
                  </a:lnTo>
                  <a:lnTo>
                    <a:pt x="4222" y="7046"/>
                  </a:lnTo>
                  <a:lnTo>
                    <a:pt x="4228" y="7051"/>
                  </a:lnTo>
                  <a:lnTo>
                    <a:pt x="4233" y="7057"/>
                  </a:lnTo>
                  <a:lnTo>
                    <a:pt x="4238" y="7063"/>
                  </a:lnTo>
                  <a:lnTo>
                    <a:pt x="4242" y="7068"/>
                  </a:lnTo>
                  <a:lnTo>
                    <a:pt x="4248" y="7074"/>
                  </a:lnTo>
                  <a:lnTo>
                    <a:pt x="4253" y="7079"/>
                  </a:lnTo>
                  <a:lnTo>
                    <a:pt x="4258" y="7086"/>
                  </a:lnTo>
                  <a:lnTo>
                    <a:pt x="4263" y="7091"/>
                  </a:lnTo>
                  <a:lnTo>
                    <a:pt x="4268" y="7096"/>
                  </a:lnTo>
                  <a:lnTo>
                    <a:pt x="4273" y="7101"/>
                  </a:lnTo>
                  <a:lnTo>
                    <a:pt x="4278" y="7108"/>
                  </a:lnTo>
                  <a:lnTo>
                    <a:pt x="4283" y="7113"/>
                  </a:lnTo>
                  <a:lnTo>
                    <a:pt x="4289" y="7118"/>
                  </a:lnTo>
                  <a:lnTo>
                    <a:pt x="4293" y="7123"/>
                  </a:lnTo>
                  <a:lnTo>
                    <a:pt x="4298" y="7129"/>
                  </a:lnTo>
                  <a:lnTo>
                    <a:pt x="4303" y="7135"/>
                  </a:lnTo>
                  <a:lnTo>
                    <a:pt x="4308" y="7140"/>
                  </a:lnTo>
                  <a:lnTo>
                    <a:pt x="4314" y="7145"/>
                  </a:lnTo>
                  <a:lnTo>
                    <a:pt x="4318" y="7150"/>
                  </a:lnTo>
                  <a:lnTo>
                    <a:pt x="4323" y="7155"/>
                  </a:lnTo>
                  <a:lnTo>
                    <a:pt x="4328" y="7160"/>
                  </a:lnTo>
                  <a:lnTo>
                    <a:pt x="4334" y="7165"/>
                  </a:lnTo>
                  <a:lnTo>
                    <a:pt x="4339" y="7171"/>
                  </a:lnTo>
                  <a:lnTo>
                    <a:pt x="4344" y="7176"/>
                  </a:lnTo>
                  <a:lnTo>
                    <a:pt x="4348" y="7181"/>
                  </a:lnTo>
                  <a:lnTo>
                    <a:pt x="4354" y="7185"/>
                  </a:lnTo>
                  <a:lnTo>
                    <a:pt x="4359" y="7191"/>
                  </a:lnTo>
                  <a:lnTo>
                    <a:pt x="4364" y="7196"/>
                  </a:lnTo>
                  <a:lnTo>
                    <a:pt x="4369" y="7201"/>
                  </a:lnTo>
                  <a:lnTo>
                    <a:pt x="4373" y="7205"/>
                  </a:lnTo>
                  <a:lnTo>
                    <a:pt x="4379" y="7210"/>
                  </a:lnTo>
                  <a:lnTo>
                    <a:pt x="4384" y="7215"/>
                  </a:lnTo>
                  <a:lnTo>
                    <a:pt x="4389" y="7220"/>
                  </a:lnTo>
                  <a:lnTo>
                    <a:pt x="4394" y="7225"/>
                  </a:lnTo>
                  <a:lnTo>
                    <a:pt x="4399" y="7229"/>
                  </a:lnTo>
                  <a:lnTo>
                    <a:pt x="4404" y="7235"/>
                  </a:lnTo>
                  <a:lnTo>
                    <a:pt x="4409" y="7239"/>
                  </a:lnTo>
                  <a:lnTo>
                    <a:pt x="4414" y="7244"/>
                  </a:lnTo>
                  <a:lnTo>
                    <a:pt x="4420" y="7248"/>
                  </a:lnTo>
                  <a:lnTo>
                    <a:pt x="4424" y="7252"/>
                  </a:lnTo>
                  <a:lnTo>
                    <a:pt x="4429" y="7258"/>
                  </a:lnTo>
                  <a:lnTo>
                    <a:pt x="4434" y="7262"/>
                  </a:lnTo>
                  <a:lnTo>
                    <a:pt x="4440" y="7266"/>
                  </a:lnTo>
                  <a:lnTo>
                    <a:pt x="4445" y="7271"/>
                  </a:lnTo>
                  <a:lnTo>
                    <a:pt x="4449" y="7275"/>
                  </a:lnTo>
                  <a:lnTo>
                    <a:pt x="4454" y="7280"/>
                  </a:lnTo>
                  <a:lnTo>
                    <a:pt x="4459" y="7284"/>
                  </a:lnTo>
                  <a:lnTo>
                    <a:pt x="4465" y="7288"/>
                  </a:lnTo>
                  <a:lnTo>
                    <a:pt x="4470" y="7293"/>
                  </a:lnTo>
                  <a:lnTo>
                    <a:pt x="4474" y="7298"/>
                  </a:lnTo>
                  <a:lnTo>
                    <a:pt x="4479" y="7302"/>
                  </a:lnTo>
                  <a:lnTo>
                    <a:pt x="4485" y="7306"/>
                  </a:lnTo>
                  <a:lnTo>
                    <a:pt x="4490" y="7310"/>
                  </a:lnTo>
                  <a:lnTo>
                    <a:pt x="4495" y="7314"/>
                  </a:lnTo>
                  <a:lnTo>
                    <a:pt x="4499" y="7318"/>
                  </a:lnTo>
                  <a:lnTo>
                    <a:pt x="4505" y="7323"/>
                  </a:lnTo>
                  <a:lnTo>
                    <a:pt x="4510" y="7327"/>
                  </a:lnTo>
                  <a:lnTo>
                    <a:pt x="4515" y="7331"/>
                  </a:lnTo>
                  <a:lnTo>
                    <a:pt x="4520" y="7335"/>
                  </a:lnTo>
                  <a:lnTo>
                    <a:pt x="4525" y="7339"/>
                  </a:lnTo>
                  <a:lnTo>
                    <a:pt x="4530" y="7344"/>
                  </a:lnTo>
                  <a:lnTo>
                    <a:pt x="4535" y="7347"/>
                  </a:lnTo>
                  <a:lnTo>
                    <a:pt x="4540" y="7351"/>
                  </a:lnTo>
                  <a:lnTo>
                    <a:pt x="4545" y="7355"/>
                  </a:lnTo>
                  <a:lnTo>
                    <a:pt x="4550" y="7359"/>
                  </a:lnTo>
                  <a:lnTo>
                    <a:pt x="4555" y="7364"/>
                  </a:lnTo>
                  <a:lnTo>
                    <a:pt x="4560" y="7367"/>
                  </a:lnTo>
                  <a:lnTo>
                    <a:pt x="4565" y="7371"/>
                  </a:lnTo>
                  <a:lnTo>
                    <a:pt x="4571" y="7375"/>
                  </a:lnTo>
                  <a:lnTo>
                    <a:pt x="4576" y="7378"/>
                  </a:lnTo>
                  <a:lnTo>
                    <a:pt x="4580" y="7382"/>
                  </a:lnTo>
                  <a:lnTo>
                    <a:pt x="4585" y="7387"/>
                  </a:lnTo>
                  <a:lnTo>
                    <a:pt x="4591" y="7390"/>
                  </a:lnTo>
                  <a:lnTo>
                    <a:pt x="4596" y="7394"/>
                  </a:lnTo>
                  <a:lnTo>
                    <a:pt x="4601" y="7398"/>
                  </a:lnTo>
                  <a:lnTo>
                    <a:pt x="4605" y="7401"/>
                  </a:lnTo>
                  <a:lnTo>
                    <a:pt x="4611" y="7404"/>
                  </a:lnTo>
                  <a:lnTo>
                    <a:pt x="4616" y="7409"/>
                  </a:lnTo>
                  <a:lnTo>
                    <a:pt x="4621" y="7412"/>
                  </a:lnTo>
                  <a:lnTo>
                    <a:pt x="4626" y="7416"/>
                  </a:lnTo>
                  <a:lnTo>
                    <a:pt x="4630" y="7420"/>
                  </a:lnTo>
                  <a:lnTo>
                    <a:pt x="4636" y="7423"/>
                  </a:lnTo>
                  <a:lnTo>
                    <a:pt x="4641" y="7426"/>
                  </a:lnTo>
                  <a:lnTo>
                    <a:pt x="4646" y="7431"/>
                  </a:lnTo>
                  <a:lnTo>
                    <a:pt x="4651" y="7434"/>
                  </a:lnTo>
                  <a:lnTo>
                    <a:pt x="4656" y="7437"/>
                  </a:lnTo>
                  <a:lnTo>
                    <a:pt x="4661" y="7440"/>
                  </a:lnTo>
                  <a:lnTo>
                    <a:pt x="4666" y="7444"/>
                  </a:lnTo>
                  <a:lnTo>
                    <a:pt x="4671" y="7447"/>
                  </a:lnTo>
                  <a:lnTo>
                    <a:pt x="4677" y="7452"/>
                  </a:lnTo>
                  <a:lnTo>
                    <a:pt x="4681" y="7455"/>
                  </a:lnTo>
                  <a:lnTo>
                    <a:pt x="4686" y="7458"/>
                  </a:lnTo>
                  <a:lnTo>
                    <a:pt x="4691" y="7461"/>
                  </a:lnTo>
                  <a:lnTo>
                    <a:pt x="4697" y="7464"/>
                  </a:lnTo>
                  <a:lnTo>
                    <a:pt x="4702" y="7467"/>
                  </a:lnTo>
                  <a:lnTo>
                    <a:pt x="4706" y="7471"/>
                  </a:lnTo>
                  <a:lnTo>
                    <a:pt x="4711" y="7475"/>
                  </a:lnTo>
                  <a:lnTo>
                    <a:pt x="4716" y="7478"/>
                  </a:lnTo>
                  <a:lnTo>
                    <a:pt x="4722" y="7481"/>
                  </a:lnTo>
                  <a:lnTo>
                    <a:pt x="4727" y="7484"/>
                  </a:lnTo>
                  <a:lnTo>
                    <a:pt x="4731" y="7487"/>
                  </a:lnTo>
                  <a:lnTo>
                    <a:pt x="4736" y="7490"/>
                  </a:lnTo>
                  <a:lnTo>
                    <a:pt x="4742" y="7494"/>
                  </a:lnTo>
                  <a:lnTo>
                    <a:pt x="4747" y="7497"/>
                  </a:lnTo>
                  <a:lnTo>
                    <a:pt x="4752" y="7500"/>
                  </a:lnTo>
                  <a:lnTo>
                    <a:pt x="4756" y="7503"/>
                  </a:lnTo>
                  <a:lnTo>
                    <a:pt x="4762" y="7506"/>
                  </a:lnTo>
                  <a:lnTo>
                    <a:pt x="4767" y="7509"/>
                  </a:lnTo>
                  <a:lnTo>
                    <a:pt x="4772" y="7512"/>
                  </a:lnTo>
                  <a:lnTo>
                    <a:pt x="4777" y="7516"/>
                  </a:lnTo>
                  <a:lnTo>
                    <a:pt x="4781" y="7519"/>
                  </a:lnTo>
                  <a:lnTo>
                    <a:pt x="4787" y="7521"/>
                  </a:lnTo>
                  <a:lnTo>
                    <a:pt x="4792" y="7524"/>
                  </a:lnTo>
                  <a:lnTo>
                    <a:pt x="4797" y="7527"/>
                  </a:lnTo>
                  <a:lnTo>
                    <a:pt x="4802" y="7530"/>
                  </a:lnTo>
                  <a:lnTo>
                    <a:pt x="4807" y="7533"/>
                  </a:lnTo>
                  <a:lnTo>
                    <a:pt x="4812" y="7536"/>
                  </a:lnTo>
                  <a:lnTo>
                    <a:pt x="4817" y="7539"/>
                  </a:lnTo>
                  <a:lnTo>
                    <a:pt x="4822" y="7542"/>
                  </a:lnTo>
                  <a:lnTo>
                    <a:pt x="4828" y="7545"/>
                  </a:lnTo>
                  <a:lnTo>
                    <a:pt x="4833" y="7548"/>
                  </a:lnTo>
                  <a:lnTo>
                    <a:pt x="4837" y="7550"/>
                  </a:lnTo>
                  <a:lnTo>
                    <a:pt x="4842" y="7553"/>
                  </a:lnTo>
                  <a:lnTo>
                    <a:pt x="4848" y="7557"/>
                  </a:lnTo>
                  <a:lnTo>
                    <a:pt x="4853" y="7559"/>
                  </a:lnTo>
                  <a:lnTo>
                    <a:pt x="4858" y="7562"/>
                  </a:lnTo>
                  <a:lnTo>
                    <a:pt x="4862" y="7564"/>
                  </a:lnTo>
                  <a:lnTo>
                    <a:pt x="4867" y="7567"/>
                  </a:lnTo>
                  <a:lnTo>
                    <a:pt x="4873" y="7570"/>
                  </a:lnTo>
                  <a:lnTo>
                    <a:pt x="4878" y="7572"/>
                  </a:lnTo>
                  <a:lnTo>
                    <a:pt x="4883" y="7575"/>
                  </a:lnTo>
                  <a:lnTo>
                    <a:pt x="4887" y="7579"/>
                  </a:lnTo>
                  <a:lnTo>
                    <a:pt x="4893" y="7581"/>
                  </a:lnTo>
                  <a:lnTo>
                    <a:pt x="4898" y="7584"/>
                  </a:lnTo>
                  <a:lnTo>
                    <a:pt x="4903" y="7586"/>
                  </a:lnTo>
                  <a:lnTo>
                    <a:pt x="4908" y="7588"/>
                  </a:lnTo>
                  <a:lnTo>
                    <a:pt x="4913" y="7591"/>
                  </a:lnTo>
                  <a:lnTo>
                    <a:pt x="4918" y="7593"/>
                  </a:lnTo>
                  <a:lnTo>
                    <a:pt x="4923" y="7596"/>
                  </a:lnTo>
                  <a:lnTo>
                    <a:pt x="4928" y="7598"/>
                  </a:lnTo>
                  <a:lnTo>
                    <a:pt x="4934" y="7602"/>
                  </a:lnTo>
                  <a:lnTo>
                    <a:pt x="4938" y="7604"/>
                  </a:lnTo>
                  <a:lnTo>
                    <a:pt x="4943" y="7607"/>
                  </a:lnTo>
                  <a:lnTo>
                    <a:pt x="4948" y="7609"/>
                  </a:lnTo>
                  <a:lnTo>
                    <a:pt x="4953" y="7611"/>
                  </a:lnTo>
                  <a:lnTo>
                    <a:pt x="4959" y="7614"/>
                  </a:lnTo>
                  <a:lnTo>
                    <a:pt x="4963" y="7616"/>
                  </a:lnTo>
                  <a:lnTo>
                    <a:pt x="4968" y="7618"/>
                  </a:lnTo>
                  <a:lnTo>
                    <a:pt x="4973" y="7622"/>
                  </a:lnTo>
                  <a:lnTo>
                    <a:pt x="4979" y="7624"/>
                  </a:lnTo>
                  <a:lnTo>
                    <a:pt x="4984" y="7626"/>
                  </a:lnTo>
                  <a:lnTo>
                    <a:pt x="4988" y="7629"/>
                  </a:lnTo>
                  <a:lnTo>
                    <a:pt x="4993" y="7631"/>
                  </a:lnTo>
                  <a:lnTo>
                    <a:pt x="4999" y="7633"/>
                  </a:lnTo>
                  <a:lnTo>
                    <a:pt x="5004" y="7635"/>
                  </a:lnTo>
                  <a:lnTo>
                    <a:pt x="5009" y="7638"/>
                  </a:lnTo>
                  <a:lnTo>
                    <a:pt x="5013" y="7640"/>
                  </a:lnTo>
                  <a:lnTo>
                    <a:pt x="5018" y="7643"/>
                  </a:lnTo>
                  <a:lnTo>
                    <a:pt x="5024" y="7645"/>
                  </a:lnTo>
                  <a:lnTo>
                    <a:pt x="5029" y="7647"/>
                  </a:lnTo>
                  <a:lnTo>
                    <a:pt x="5034" y="7650"/>
                  </a:lnTo>
                  <a:lnTo>
                    <a:pt x="5038" y="7652"/>
                  </a:lnTo>
                  <a:lnTo>
                    <a:pt x="5044" y="7654"/>
                  </a:lnTo>
                  <a:lnTo>
                    <a:pt x="5049" y="7656"/>
                  </a:lnTo>
                  <a:lnTo>
                    <a:pt x="5054" y="7658"/>
                  </a:lnTo>
                  <a:lnTo>
                    <a:pt x="5059" y="7660"/>
                  </a:lnTo>
                  <a:lnTo>
                    <a:pt x="5064" y="7662"/>
                  </a:lnTo>
                  <a:lnTo>
                    <a:pt x="5069" y="7665"/>
                  </a:lnTo>
                  <a:lnTo>
                    <a:pt x="5074" y="7667"/>
                  </a:lnTo>
                  <a:lnTo>
                    <a:pt x="5079" y="7670"/>
                  </a:lnTo>
                  <a:lnTo>
                    <a:pt x="5085" y="7672"/>
                  </a:lnTo>
                  <a:lnTo>
                    <a:pt x="5090" y="7674"/>
                  </a:lnTo>
                  <a:lnTo>
                    <a:pt x="5094" y="7676"/>
                  </a:lnTo>
                  <a:lnTo>
                    <a:pt x="5099" y="7678"/>
                  </a:lnTo>
                  <a:lnTo>
                    <a:pt x="5104" y="7680"/>
                  </a:lnTo>
                  <a:lnTo>
                    <a:pt x="5110" y="7682"/>
                  </a:lnTo>
                  <a:lnTo>
                    <a:pt x="5115" y="7684"/>
                  </a:lnTo>
                  <a:lnTo>
                    <a:pt x="5119" y="7687"/>
                  </a:lnTo>
                  <a:lnTo>
                    <a:pt x="5124" y="7689"/>
                  </a:lnTo>
                  <a:lnTo>
                    <a:pt x="5130" y="7691"/>
                  </a:lnTo>
                  <a:lnTo>
                    <a:pt x="5135" y="7693"/>
                  </a:lnTo>
                  <a:lnTo>
                    <a:pt x="5140" y="7695"/>
                  </a:lnTo>
                  <a:lnTo>
                    <a:pt x="5144" y="7696"/>
                  </a:lnTo>
                  <a:lnTo>
                    <a:pt x="5150" y="7698"/>
                  </a:lnTo>
                  <a:lnTo>
                    <a:pt x="5155" y="7701"/>
                  </a:lnTo>
                  <a:lnTo>
                    <a:pt x="5160" y="7702"/>
                  </a:lnTo>
                  <a:lnTo>
                    <a:pt x="5165" y="7704"/>
                  </a:lnTo>
                  <a:lnTo>
                    <a:pt x="5170" y="7706"/>
                  </a:lnTo>
                  <a:lnTo>
                    <a:pt x="5175" y="7709"/>
                  </a:lnTo>
                  <a:lnTo>
                    <a:pt x="5180" y="7711"/>
                  </a:lnTo>
                  <a:lnTo>
                    <a:pt x="5185" y="7713"/>
                  </a:lnTo>
                  <a:lnTo>
                    <a:pt x="5190" y="7714"/>
                  </a:lnTo>
                  <a:lnTo>
                    <a:pt x="5195" y="7716"/>
                  </a:lnTo>
                  <a:lnTo>
                    <a:pt x="5200" y="7718"/>
                  </a:lnTo>
                  <a:lnTo>
                    <a:pt x="5205" y="7720"/>
                  </a:lnTo>
                  <a:lnTo>
                    <a:pt x="5210" y="7722"/>
                  </a:lnTo>
                  <a:lnTo>
                    <a:pt x="5216" y="7723"/>
                  </a:lnTo>
                  <a:lnTo>
                    <a:pt x="5220" y="7725"/>
                  </a:lnTo>
                  <a:lnTo>
                    <a:pt x="5225" y="7727"/>
                  </a:lnTo>
                  <a:lnTo>
                    <a:pt x="5230" y="7730"/>
                  </a:lnTo>
                  <a:lnTo>
                    <a:pt x="5236" y="7731"/>
                  </a:lnTo>
                  <a:lnTo>
                    <a:pt x="5241" y="7733"/>
                  </a:lnTo>
                  <a:lnTo>
                    <a:pt x="5245" y="7735"/>
                  </a:lnTo>
                  <a:lnTo>
                    <a:pt x="5250" y="7737"/>
                  </a:lnTo>
                  <a:lnTo>
                    <a:pt x="5256" y="7739"/>
                  </a:lnTo>
                  <a:lnTo>
                    <a:pt x="5261" y="7740"/>
                  </a:lnTo>
                  <a:lnTo>
                    <a:pt x="5266" y="7742"/>
                  </a:lnTo>
                  <a:lnTo>
                    <a:pt x="5270" y="7744"/>
                  </a:lnTo>
                  <a:lnTo>
                    <a:pt x="5275" y="7745"/>
                  </a:lnTo>
                  <a:lnTo>
                    <a:pt x="5281" y="7747"/>
                  </a:lnTo>
                  <a:lnTo>
                    <a:pt x="5286" y="7749"/>
                  </a:lnTo>
                  <a:lnTo>
                    <a:pt x="5291" y="7751"/>
                  </a:lnTo>
                  <a:lnTo>
                    <a:pt x="5295" y="7753"/>
                  </a:lnTo>
                  <a:lnTo>
                    <a:pt x="5301" y="7755"/>
                  </a:lnTo>
                  <a:lnTo>
                    <a:pt x="5306" y="7756"/>
                  </a:lnTo>
                  <a:lnTo>
                    <a:pt x="5311" y="7758"/>
                  </a:lnTo>
                  <a:lnTo>
                    <a:pt x="5316" y="7759"/>
                  </a:lnTo>
                  <a:lnTo>
                    <a:pt x="5321" y="7761"/>
                  </a:lnTo>
                  <a:lnTo>
                    <a:pt x="5326" y="7762"/>
                  </a:lnTo>
                  <a:lnTo>
                    <a:pt x="5331" y="7764"/>
                  </a:lnTo>
                  <a:lnTo>
                    <a:pt x="5336" y="7766"/>
                  </a:lnTo>
                  <a:lnTo>
                    <a:pt x="5342" y="7768"/>
                  </a:lnTo>
                  <a:lnTo>
                    <a:pt x="5347" y="7769"/>
                  </a:lnTo>
                  <a:lnTo>
                    <a:pt x="5351" y="7772"/>
                  </a:lnTo>
                  <a:lnTo>
                    <a:pt x="5356" y="7773"/>
                  </a:lnTo>
                  <a:lnTo>
                    <a:pt x="5361" y="7775"/>
                  </a:lnTo>
                  <a:lnTo>
                    <a:pt x="5367" y="7776"/>
                  </a:lnTo>
                  <a:lnTo>
                    <a:pt x="5372" y="7778"/>
                  </a:lnTo>
                  <a:lnTo>
                    <a:pt x="5376" y="7779"/>
                  </a:lnTo>
                  <a:lnTo>
                    <a:pt x="5381" y="7781"/>
                  </a:lnTo>
                  <a:lnTo>
                    <a:pt x="5387" y="7782"/>
                  </a:lnTo>
                  <a:lnTo>
                    <a:pt x="5392" y="7784"/>
                  </a:lnTo>
                  <a:lnTo>
                    <a:pt x="5397" y="7785"/>
                  </a:lnTo>
                  <a:lnTo>
                    <a:pt x="5401" y="7787"/>
                  </a:lnTo>
                  <a:lnTo>
                    <a:pt x="5407" y="7788"/>
                  </a:lnTo>
                  <a:lnTo>
                    <a:pt x="5412" y="7789"/>
                  </a:lnTo>
                  <a:lnTo>
                    <a:pt x="5417" y="7791"/>
                  </a:lnTo>
                  <a:lnTo>
                    <a:pt x="5422" y="7792"/>
                  </a:lnTo>
                  <a:lnTo>
                    <a:pt x="5426" y="7795"/>
                  </a:lnTo>
                  <a:lnTo>
                    <a:pt x="5432" y="7797"/>
                  </a:lnTo>
                  <a:lnTo>
                    <a:pt x="5437" y="7798"/>
                  </a:lnTo>
                  <a:lnTo>
                    <a:pt x="5442" y="7799"/>
                  </a:lnTo>
                  <a:lnTo>
                    <a:pt x="5447" y="7801"/>
                  </a:lnTo>
                  <a:lnTo>
                    <a:pt x="5452" y="7802"/>
                  </a:lnTo>
                  <a:lnTo>
                    <a:pt x="5457" y="7804"/>
                  </a:lnTo>
                  <a:lnTo>
                    <a:pt x="5462" y="7805"/>
                  </a:lnTo>
                  <a:lnTo>
                    <a:pt x="5467" y="7806"/>
                  </a:lnTo>
                  <a:lnTo>
                    <a:pt x="5473" y="7808"/>
                  </a:lnTo>
                  <a:lnTo>
                    <a:pt x="5477" y="7809"/>
                  </a:lnTo>
                  <a:lnTo>
                    <a:pt x="5482" y="7810"/>
                  </a:lnTo>
                  <a:lnTo>
                    <a:pt x="5487" y="7812"/>
                  </a:lnTo>
                  <a:lnTo>
                    <a:pt x="5493" y="7813"/>
                  </a:lnTo>
                  <a:lnTo>
                    <a:pt x="5498" y="7814"/>
                  </a:lnTo>
                  <a:lnTo>
                    <a:pt x="5502" y="7817"/>
                  </a:lnTo>
                  <a:lnTo>
                    <a:pt x="5507" y="7818"/>
                  </a:lnTo>
                  <a:lnTo>
                    <a:pt x="5512" y="7819"/>
                  </a:lnTo>
                  <a:lnTo>
                    <a:pt x="5518" y="7821"/>
                  </a:lnTo>
                  <a:lnTo>
                    <a:pt x="5523" y="7822"/>
                  </a:lnTo>
                  <a:lnTo>
                    <a:pt x="5527" y="7823"/>
                  </a:lnTo>
                  <a:lnTo>
                    <a:pt x="5532" y="7825"/>
                  </a:lnTo>
                  <a:lnTo>
                    <a:pt x="5538" y="7826"/>
                  </a:lnTo>
                  <a:lnTo>
                    <a:pt x="5543" y="7827"/>
                  </a:lnTo>
                  <a:lnTo>
                    <a:pt x="5548" y="7829"/>
                  </a:lnTo>
                  <a:lnTo>
                    <a:pt x="5552" y="7830"/>
                  </a:lnTo>
                  <a:lnTo>
                    <a:pt x="5558" y="7831"/>
                  </a:lnTo>
                  <a:lnTo>
                    <a:pt x="5563" y="7832"/>
                  </a:lnTo>
                  <a:lnTo>
                    <a:pt x="5568" y="7834"/>
                  </a:lnTo>
                  <a:lnTo>
                    <a:pt x="5573" y="7835"/>
                  </a:lnTo>
                  <a:lnTo>
                    <a:pt x="5579" y="7837"/>
                  </a:lnTo>
                  <a:lnTo>
                    <a:pt x="5583" y="7838"/>
                  </a:lnTo>
                  <a:lnTo>
                    <a:pt x="5588" y="7840"/>
                  </a:lnTo>
                  <a:lnTo>
                    <a:pt x="5593" y="7841"/>
                  </a:lnTo>
                  <a:lnTo>
                    <a:pt x="5598" y="7842"/>
                  </a:lnTo>
                  <a:lnTo>
                    <a:pt x="5604" y="7843"/>
                  </a:lnTo>
                  <a:lnTo>
                    <a:pt x="5608" y="7844"/>
                  </a:lnTo>
                  <a:lnTo>
                    <a:pt x="5613" y="7846"/>
                  </a:lnTo>
                  <a:lnTo>
                    <a:pt x="5618" y="7847"/>
                  </a:lnTo>
                  <a:lnTo>
                    <a:pt x="5624" y="7848"/>
                  </a:lnTo>
                  <a:lnTo>
                    <a:pt x="5629" y="7849"/>
                  </a:lnTo>
                  <a:lnTo>
                    <a:pt x="5633" y="7850"/>
                  </a:lnTo>
                  <a:lnTo>
                    <a:pt x="5638" y="7852"/>
                  </a:lnTo>
                  <a:lnTo>
                    <a:pt x="5644" y="7853"/>
                  </a:lnTo>
                  <a:lnTo>
                    <a:pt x="5649" y="7854"/>
                  </a:lnTo>
                  <a:lnTo>
                    <a:pt x="5654" y="7855"/>
                  </a:lnTo>
                  <a:lnTo>
                    <a:pt x="5658" y="7856"/>
                  </a:lnTo>
                  <a:lnTo>
                    <a:pt x="5663" y="7859"/>
                  </a:lnTo>
                  <a:lnTo>
                    <a:pt x="5669" y="7860"/>
                  </a:lnTo>
                  <a:lnTo>
                    <a:pt x="5674" y="7861"/>
                  </a:lnTo>
                  <a:lnTo>
                    <a:pt x="5679" y="7862"/>
                  </a:lnTo>
                  <a:lnTo>
                    <a:pt x="5683" y="7863"/>
                  </a:lnTo>
                  <a:lnTo>
                    <a:pt x="5689" y="7864"/>
                  </a:lnTo>
                  <a:lnTo>
                    <a:pt x="5694" y="7865"/>
                  </a:lnTo>
                  <a:lnTo>
                    <a:pt x="5699" y="7866"/>
                  </a:lnTo>
                  <a:lnTo>
                    <a:pt x="5704" y="7867"/>
                  </a:lnTo>
                  <a:lnTo>
                    <a:pt x="5709" y="7869"/>
                  </a:lnTo>
                  <a:lnTo>
                    <a:pt x="5714" y="7870"/>
                  </a:lnTo>
                  <a:lnTo>
                    <a:pt x="5719" y="7871"/>
                  </a:lnTo>
                  <a:lnTo>
                    <a:pt x="5724" y="7872"/>
                  </a:lnTo>
                  <a:lnTo>
                    <a:pt x="5730" y="7873"/>
                  </a:lnTo>
                  <a:lnTo>
                    <a:pt x="5734" y="7874"/>
                  </a:lnTo>
                  <a:lnTo>
                    <a:pt x="5739" y="7875"/>
                  </a:lnTo>
                  <a:lnTo>
                    <a:pt x="5744" y="7876"/>
                  </a:lnTo>
                  <a:lnTo>
                    <a:pt x="5749" y="7877"/>
                  </a:lnTo>
                  <a:lnTo>
                    <a:pt x="5755" y="7878"/>
                  </a:lnTo>
                  <a:lnTo>
                    <a:pt x="5759" y="7880"/>
                  </a:lnTo>
                  <a:lnTo>
                    <a:pt x="5764" y="7881"/>
                  </a:lnTo>
                  <a:lnTo>
                    <a:pt x="5769" y="7882"/>
                  </a:lnTo>
                  <a:lnTo>
                    <a:pt x="5775" y="7883"/>
                  </a:lnTo>
                  <a:lnTo>
                    <a:pt x="5780" y="7884"/>
                  </a:lnTo>
                  <a:lnTo>
                    <a:pt x="5784" y="7885"/>
                  </a:lnTo>
                  <a:lnTo>
                    <a:pt x="5789" y="7886"/>
                  </a:lnTo>
                  <a:lnTo>
                    <a:pt x="5795" y="7887"/>
                  </a:lnTo>
                  <a:lnTo>
                    <a:pt x="5800" y="7888"/>
                  </a:lnTo>
                  <a:lnTo>
                    <a:pt x="5805" y="7890"/>
                  </a:lnTo>
                  <a:lnTo>
                    <a:pt x="5809" y="7891"/>
                  </a:lnTo>
                  <a:lnTo>
                    <a:pt x="5814" y="7892"/>
                  </a:lnTo>
                  <a:lnTo>
                    <a:pt x="5820" y="7893"/>
                  </a:lnTo>
                  <a:lnTo>
                    <a:pt x="5825" y="7894"/>
                  </a:lnTo>
                  <a:lnTo>
                    <a:pt x="5830" y="7895"/>
                  </a:lnTo>
                  <a:lnTo>
                    <a:pt x="5835" y="7896"/>
                  </a:lnTo>
                  <a:lnTo>
                    <a:pt x="5840" y="7897"/>
                  </a:lnTo>
                  <a:lnTo>
                    <a:pt x="5845" y="7897"/>
                  </a:lnTo>
                  <a:lnTo>
                    <a:pt x="5850" y="7898"/>
                  </a:lnTo>
                  <a:lnTo>
                    <a:pt x="5855" y="7899"/>
                  </a:lnTo>
                  <a:lnTo>
                    <a:pt x="5861" y="7900"/>
                  </a:lnTo>
                  <a:lnTo>
                    <a:pt x="5865" y="7902"/>
                  </a:lnTo>
                  <a:lnTo>
                    <a:pt x="5870" y="7903"/>
                  </a:lnTo>
                  <a:lnTo>
                    <a:pt x="5875" y="7904"/>
                  </a:lnTo>
                  <a:lnTo>
                    <a:pt x="5881" y="7905"/>
                  </a:lnTo>
                  <a:lnTo>
                    <a:pt x="5886" y="7906"/>
                  </a:lnTo>
                  <a:lnTo>
                    <a:pt x="5890" y="7907"/>
                  </a:lnTo>
                  <a:lnTo>
                    <a:pt x="5895" y="7908"/>
                  </a:lnTo>
                  <a:lnTo>
                    <a:pt x="5900" y="7909"/>
                  </a:lnTo>
                  <a:lnTo>
                    <a:pt x="5906" y="7910"/>
                  </a:lnTo>
                  <a:lnTo>
                    <a:pt x="5911" y="7911"/>
                  </a:lnTo>
                  <a:lnTo>
                    <a:pt x="5915" y="7912"/>
                  </a:lnTo>
                  <a:lnTo>
                    <a:pt x="5920" y="7912"/>
                  </a:lnTo>
                  <a:lnTo>
                    <a:pt x="5926" y="7913"/>
                  </a:lnTo>
                  <a:lnTo>
                    <a:pt x="5931" y="7914"/>
                  </a:lnTo>
                  <a:lnTo>
                    <a:pt x="5936" y="7915"/>
                  </a:lnTo>
                  <a:lnTo>
                    <a:pt x="5940" y="7916"/>
                  </a:lnTo>
                  <a:lnTo>
                    <a:pt x="5946" y="7917"/>
                  </a:lnTo>
                  <a:lnTo>
                    <a:pt x="5951" y="7918"/>
                  </a:lnTo>
                  <a:lnTo>
                    <a:pt x="5956" y="7919"/>
                  </a:lnTo>
                  <a:lnTo>
                    <a:pt x="5961" y="7920"/>
                  </a:lnTo>
                  <a:lnTo>
                    <a:pt x="5966" y="7921"/>
                  </a:lnTo>
                  <a:lnTo>
                    <a:pt x="5971" y="7923"/>
                  </a:lnTo>
                  <a:lnTo>
                    <a:pt x="5976" y="7923"/>
                  </a:lnTo>
                  <a:lnTo>
                    <a:pt x="5981" y="7924"/>
                  </a:lnTo>
                  <a:lnTo>
                    <a:pt x="5986" y="7925"/>
                  </a:lnTo>
                  <a:lnTo>
                    <a:pt x="5991" y="7926"/>
                  </a:lnTo>
                  <a:lnTo>
                    <a:pt x="5996" y="7927"/>
                  </a:lnTo>
                  <a:lnTo>
                    <a:pt x="6001" y="7928"/>
                  </a:lnTo>
                  <a:lnTo>
                    <a:pt x="6006" y="7928"/>
                  </a:lnTo>
                  <a:lnTo>
                    <a:pt x="6012" y="7929"/>
                  </a:lnTo>
                  <a:lnTo>
                    <a:pt x="6016" y="7930"/>
                  </a:lnTo>
                  <a:lnTo>
                    <a:pt x="6021" y="7931"/>
                  </a:lnTo>
                  <a:lnTo>
                    <a:pt x="6026" y="7932"/>
                  </a:lnTo>
                  <a:lnTo>
                    <a:pt x="6032" y="7933"/>
                  </a:lnTo>
                  <a:lnTo>
                    <a:pt x="6037" y="7933"/>
                  </a:lnTo>
                  <a:lnTo>
                    <a:pt x="6041" y="7934"/>
                  </a:ln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TextBox 629"/>
                <p:cNvSpPr txBox="1"/>
                <p:nvPr/>
              </p:nvSpPr>
              <p:spPr>
                <a:xfrm>
                  <a:off x="-11734971" y="-607932"/>
                  <a:ext cx="1305623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8800" b="1" i="1" smtClean="0">
                            <a:latin typeface="Cambria Math"/>
                            <a:ea typeface="Cambria Math"/>
                          </a:rPr>
                          <m:t>≈</m:t>
                        </m:r>
                      </m:oMath>
                    </m:oMathPara>
                  </a14:m>
                  <a:endParaRPr lang="en-AU" sz="8800" b="1" i="1" dirty="0"/>
                </a:p>
              </p:txBody>
            </p:sp>
          </mc:Choice>
          <mc:Fallback xmlns="">
            <p:sp>
              <p:nvSpPr>
                <p:cNvPr id="437" name="TextBox 6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734971" y="-607932"/>
                  <a:ext cx="1305623" cy="1446550"/>
                </a:xfrm>
                <a:prstGeom prst="rect">
                  <a:avLst/>
                </a:prstGeom>
                <a:blipFill rotWithShape="1">
                  <a:blip r:embed="rId10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TextBox 629"/>
                <p:cNvSpPr txBox="1"/>
                <p:nvPr/>
              </p:nvSpPr>
              <p:spPr>
                <a:xfrm>
                  <a:off x="-2131662" y="-607934"/>
                  <a:ext cx="1305623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8800" b="1" i="1" smtClean="0">
                            <a:latin typeface="Cambria Math"/>
                            <a:ea typeface="Cambria Math"/>
                          </a:rPr>
                          <m:t>≈</m:t>
                        </m:r>
                      </m:oMath>
                    </m:oMathPara>
                  </a14:m>
                  <a:endParaRPr lang="en-AU" sz="8800" b="1" i="1" dirty="0"/>
                </a:p>
              </p:txBody>
            </p:sp>
          </mc:Choice>
          <mc:Fallback xmlns="">
            <p:sp>
              <p:nvSpPr>
                <p:cNvPr id="438" name="TextBox 6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31662" y="-607934"/>
                  <a:ext cx="1305623" cy="1446550"/>
                </a:xfrm>
                <a:prstGeom prst="rect">
                  <a:avLst/>
                </a:prstGeom>
                <a:blipFill rotWithShape="1">
                  <a:blip r:embed="rId10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9" name="Freeform 208"/>
            <p:cNvSpPr>
              <a:spLocks/>
            </p:cNvSpPr>
            <p:nvPr/>
          </p:nvSpPr>
          <p:spPr bwMode="auto">
            <a:xfrm>
              <a:off x="-11089057" y="612384"/>
              <a:ext cx="9590088" cy="12595225"/>
            </a:xfrm>
            <a:custGeom>
              <a:avLst/>
              <a:gdLst>
                <a:gd name="T0" fmla="*/ 91 w 6041"/>
                <a:gd name="T1" fmla="*/ 17 h 7934"/>
                <a:gd name="T2" fmla="*/ 187 w 6041"/>
                <a:gd name="T3" fmla="*/ 37 h 7934"/>
                <a:gd name="T4" fmla="*/ 282 w 6041"/>
                <a:gd name="T5" fmla="*/ 58 h 7934"/>
                <a:gd name="T6" fmla="*/ 379 w 6041"/>
                <a:gd name="T7" fmla="*/ 81 h 7934"/>
                <a:gd name="T8" fmla="*/ 474 w 6041"/>
                <a:gd name="T9" fmla="*/ 106 h 7934"/>
                <a:gd name="T10" fmla="*/ 570 w 6041"/>
                <a:gd name="T11" fmla="*/ 134 h 7934"/>
                <a:gd name="T12" fmla="*/ 666 w 6041"/>
                <a:gd name="T13" fmla="*/ 165 h 7934"/>
                <a:gd name="T14" fmla="*/ 762 w 6041"/>
                <a:gd name="T15" fmla="*/ 199 h 7934"/>
                <a:gd name="T16" fmla="*/ 857 w 6041"/>
                <a:gd name="T17" fmla="*/ 236 h 7934"/>
                <a:gd name="T18" fmla="*/ 952 w 6041"/>
                <a:gd name="T19" fmla="*/ 278 h 7934"/>
                <a:gd name="T20" fmla="*/ 1049 w 6041"/>
                <a:gd name="T21" fmla="*/ 324 h 7934"/>
                <a:gd name="T22" fmla="*/ 1144 w 6041"/>
                <a:gd name="T23" fmla="*/ 374 h 7934"/>
                <a:gd name="T24" fmla="*/ 1240 w 6041"/>
                <a:gd name="T25" fmla="*/ 432 h 7934"/>
                <a:gd name="T26" fmla="*/ 1336 w 6041"/>
                <a:gd name="T27" fmla="*/ 495 h 7934"/>
                <a:gd name="T28" fmla="*/ 1432 w 6041"/>
                <a:gd name="T29" fmla="*/ 566 h 7934"/>
                <a:gd name="T30" fmla="*/ 1527 w 6041"/>
                <a:gd name="T31" fmla="*/ 647 h 7934"/>
                <a:gd name="T32" fmla="*/ 1623 w 6041"/>
                <a:gd name="T33" fmla="*/ 736 h 7934"/>
                <a:gd name="T34" fmla="*/ 1719 w 6041"/>
                <a:gd name="T35" fmla="*/ 838 h 7934"/>
                <a:gd name="T36" fmla="*/ 1814 w 6041"/>
                <a:gd name="T37" fmla="*/ 952 h 7934"/>
                <a:gd name="T38" fmla="*/ 1910 w 6041"/>
                <a:gd name="T39" fmla="*/ 1080 h 7934"/>
                <a:gd name="T40" fmla="*/ 2005 w 6041"/>
                <a:gd name="T41" fmla="*/ 1226 h 7934"/>
                <a:gd name="T42" fmla="*/ 2102 w 6041"/>
                <a:gd name="T43" fmla="*/ 1388 h 7934"/>
                <a:gd name="T44" fmla="*/ 2197 w 6041"/>
                <a:gd name="T45" fmla="*/ 1572 h 7934"/>
                <a:gd name="T46" fmla="*/ 2293 w 6041"/>
                <a:gd name="T47" fmla="*/ 1776 h 7934"/>
                <a:gd name="T48" fmla="*/ 2389 w 6041"/>
                <a:gd name="T49" fmla="*/ 2003 h 7934"/>
                <a:gd name="T50" fmla="*/ 2485 w 6041"/>
                <a:gd name="T51" fmla="*/ 2254 h 7934"/>
                <a:gd name="T52" fmla="*/ 2580 w 6041"/>
                <a:gd name="T53" fmla="*/ 2528 h 7934"/>
                <a:gd name="T54" fmla="*/ 2676 w 6041"/>
                <a:gd name="T55" fmla="*/ 2824 h 7934"/>
                <a:gd name="T56" fmla="*/ 2772 w 6041"/>
                <a:gd name="T57" fmla="*/ 3140 h 7934"/>
                <a:gd name="T58" fmla="*/ 2867 w 6041"/>
                <a:gd name="T59" fmla="*/ 3469 h 7934"/>
                <a:gd name="T60" fmla="*/ 2963 w 6041"/>
                <a:gd name="T61" fmla="*/ 3809 h 7934"/>
                <a:gd name="T62" fmla="*/ 3058 w 6041"/>
                <a:gd name="T63" fmla="*/ 4151 h 7934"/>
                <a:gd name="T64" fmla="*/ 3155 w 6041"/>
                <a:gd name="T65" fmla="*/ 4490 h 7934"/>
                <a:gd name="T66" fmla="*/ 3250 w 6041"/>
                <a:gd name="T67" fmla="*/ 4819 h 7934"/>
                <a:gd name="T68" fmla="*/ 3346 w 6041"/>
                <a:gd name="T69" fmla="*/ 5135 h 7934"/>
                <a:gd name="T70" fmla="*/ 3442 w 6041"/>
                <a:gd name="T71" fmla="*/ 5430 h 7934"/>
                <a:gd name="T72" fmla="*/ 3538 w 6041"/>
                <a:gd name="T73" fmla="*/ 5703 h 7934"/>
                <a:gd name="T74" fmla="*/ 3633 w 6041"/>
                <a:gd name="T75" fmla="*/ 5954 h 7934"/>
                <a:gd name="T76" fmla="*/ 3728 w 6041"/>
                <a:gd name="T77" fmla="*/ 6181 h 7934"/>
                <a:gd name="T78" fmla="*/ 3825 w 6041"/>
                <a:gd name="T79" fmla="*/ 6384 h 7934"/>
                <a:gd name="T80" fmla="*/ 3920 w 6041"/>
                <a:gd name="T81" fmla="*/ 6565 h 7934"/>
                <a:gd name="T82" fmla="*/ 4016 w 6041"/>
                <a:gd name="T83" fmla="*/ 6727 h 7934"/>
                <a:gd name="T84" fmla="*/ 4112 w 6041"/>
                <a:gd name="T85" fmla="*/ 6871 h 7934"/>
                <a:gd name="T86" fmla="*/ 4208 w 6041"/>
                <a:gd name="T87" fmla="*/ 6998 h 7934"/>
                <a:gd name="T88" fmla="*/ 4303 w 6041"/>
                <a:gd name="T89" fmla="*/ 7111 h 7934"/>
                <a:gd name="T90" fmla="*/ 4399 w 6041"/>
                <a:gd name="T91" fmla="*/ 7210 h 7934"/>
                <a:gd name="T92" fmla="*/ 4495 w 6041"/>
                <a:gd name="T93" fmla="*/ 7298 h 7934"/>
                <a:gd name="T94" fmla="*/ 4591 w 6041"/>
                <a:gd name="T95" fmla="*/ 7377 h 7934"/>
                <a:gd name="T96" fmla="*/ 4686 w 6041"/>
                <a:gd name="T97" fmla="*/ 7447 h 7934"/>
                <a:gd name="T98" fmla="*/ 4781 w 6041"/>
                <a:gd name="T99" fmla="*/ 7509 h 7934"/>
                <a:gd name="T100" fmla="*/ 4878 w 6041"/>
                <a:gd name="T101" fmla="*/ 7565 h 7934"/>
                <a:gd name="T102" fmla="*/ 4973 w 6041"/>
                <a:gd name="T103" fmla="*/ 7615 h 7934"/>
                <a:gd name="T104" fmla="*/ 5069 w 6041"/>
                <a:gd name="T105" fmla="*/ 7660 h 7934"/>
                <a:gd name="T106" fmla="*/ 5165 w 6041"/>
                <a:gd name="T107" fmla="*/ 7700 h 7934"/>
                <a:gd name="T108" fmla="*/ 5261 w 6041"/>
                <a:gd name="T109" fmla="*/ 7737 h 7934"/>
                <a:gd name="T110" fmla="*/ 5356 w 6041"/>
                <a:gd name="T111" fmla="*/ 7770 h 7934"/>
                <a:gd name="T112" fmla="*/ 5452 w 6041"/>
                <a:gd name="T113" fmla="*/ 7800 h 7934"/>
                <a:gd name="T114" fmla="*/ 5548 w 6041"/>
                <a:gd name="T115" fmla="*/ 7827 h 7934"/>
                <a:gd name="T116" fmla="*/ 5644 w 6041"/>
                <a:gd name="T117" fmla="*/ 7852 h 7934"/>
                <a:gd name="T118" fmla="*/ 5739 w 6041"/>
                <a:gd name="T119" fmla="*/ 7874 h 7934"/>
                <a:gd name="T120" fmla="*/ 5835 w 6041"/>
                <a:gd name="T121" fmla="*/ 7895 h 7934"/>
                <a:gd name="T122" fmla="*/ 5931 w 6041"/>
                <a:gd name="T123" fmla="*/ 7914 h 7934"/>
                <a:gd name="T124" fmla="*/ 6026 w 6041"/>
                <a:gd name="T125" fmla="*/ 7932 h 7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1" h="7934">
                  <a:moveTo>
                    <a:pt x="0" y="0"/>
                  </a:moveTo>
                  <a:lnTo>
                    <a:pt x="5" y="1"/>
                  </a:lnTo>
                  <a:lnTo>
                    <a:pt x="11" y="2"/>
                  </a:lnTo>
                  <a:lnTo>
                    <a:pt x="16" y="2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31" y="5"/>
                  </a:lnTo>
                  <a:lnTo>
                    <a:pt x="36" y="6"/>
                  </a:lnTo>
                  <a:lnTo>
                    <a:pt x="41" y="7"/>
                  </a:lnTo>
                  <a:lnTo>
                    <a:pt x="46" y="8"/>
                  </a:lnTo>
                  <a:lnTo>
                    <a:pt x="52" y="9"/>
                  </a:lnTo>
                  <a:lnTo>
                    <a:pt x="56" y="9"/>
                  </a:lnTo>
                  <a:lnTo>
                    <a:pt x="61" y="10"/>
                  </a:lnTo>
                  <a:lnTo>
                    <a:pt x="66" y="11"/>
                  </a:lnTo>
                  <a:lnTo>
                    <a:pt x="71" y="12"/>
                  </a:lnTo>
                  <a:lnTo>
                    <a:pt x="77" y="14"/>
                  </a:lnTo>
                  <a:lnTo>
                    <a:pt x="81" y="15"/>
                  </a:lnTo>
                  <a:lnTo>
                    <a:pt x="86" y="16"/>
                  </a:lnTo>
                  <a:lnTo>
                    <a:pt x="91" y="17"/>
                  </a:lnTo>
                  <a:lnTo>
                    <a:pt x="97" y="18"/>
                  </a:lnTo>
                  <a:lnTo>
                    <a:pt x="102" y="19"/>
                  </a:lnTo>
                  <a:lnTo>
                    <a:pt x="106" y="20"/>
                  </a:lnTo>
                  <a:lnTo>
                    <a:pt x="111" y="21"/>
                  </a:lnTo>
                  <a:lnTo>
                    <a:pt x="117" y="22"/>
                  </a:lnTo>
                  <a:lnTo>
                    <a:pt x="122" y="23"/>
                  </a:lnTo>
                  <a:lnTo>
                    <a:pt x="127" y="24"/>
                  </a:lnTo>
                  <a:lnTo>
                    <a:pt x="131" y="24"/>
                  </a:lnTo>
                  <a:lnTo>
                    <a:pt x="136" y="25"/>
                  </a:lnTo>
                  <a:lnTo>
                    <a:pt x="142" y="26"/>
                  </a:lnTo>
                  <a:lnTo>
                    <a:pt x="147" y="27"/>
                  </a:lnTo>
                  <a:lnTo>
                    <a:pt x="152" y="28"/>
                  </a:lnTo>
                  <a:lnTo>
                    <a:pt x="156" y="30"/>
                  </a:lnTo>
                  <a:lnTo>
                    <a:pt x="162" y="31"/>
                  </a:lnTo>
                  <a:lnTo>
                    <a:pt x="167" y="32"/>
                  </a:lnTo>
                  <a:lnTo>
                    <a:pt x="172" y="33"/>
                  </a:lnTo>
                  <a:lnTo>
                    <a:pt x="177" y="35"/>
                  </a:lnTo>
                  <a:lnTo>
                    <a:pt x="182" y="36"/>
                  </a:lnTo>
                  <a:lnTo>
                    <a:pt x="187" y="37"/>
                  </a:lnTo>
                  <a:lnTo>
                    <a:pt x="192" y="38"/>
                  </a:lnTo>
                  <a:lnTo>
                    <a:pt x="197" y="39"/>
                  </a:lnTo>
                  <a:lnTo>
                    <a:pt x="203" y="40"/>
                  </a:lnTo>
                  <a:lnTo>
                    <a:pt x="207" y="41"/>
                  </a:lnTo>
                  <a:lnTo>
                    <a:pt x="212" y="42"/>
                  </a:lnTo>
                  <a:lnTo>
                    <a:pt x="217" y="43"/>
                  </a:lnTo>
                  <a:lnTo>
                    <a:pt x="222" y="44"/>
                  </a:lnTo>
                  <a:lnTo>
                    <a:pt x="228" y="45"/>
                  </a:lnTo>
                  <a:lnTo>
                    <a:pt x="232" y="46"/>
                  </a:lnTo>
                  <a:lnTo>
                    <a:pt x="237" y="47"/>
                  </a:lnTo>
                  <a:lnTo>
                    <a:pt x="242" y="48"/>
                  </a:lnTo>
                  <a:lnTo>
                    <a:pt x="248" y="49"/>
                  </a:lnTo>
                  <a:lnTo>
                    <a:pt x="253" y="50"/>
                  </a:lnTo>
                  <a:lnTo>
                    <a:pt x="257" y="51"/>
                  </a:lnTo>
                  <a:lnTo>
                    <a:pt x="262" y="52"/>
                  </a:lnTo>
                  <a:lnTo>
                    <a:pt x="268" y="53"/>
                  </a:lnTo>
                  <a:lnTo>
                    <a:pt x="273" y="55"/>
                  </a:lnTo>
                  <a:lnTo>
                    <a:pt x="278" y="57"/>
                  </a:lnTo>
                  <a:lnTo>
                    <a:pt x="282" y="58"/>
                  </a:lnTo>
                  <a:lnTo>
                    <a:pt x="287" y="59"/>
                  </a:lnTo>
                  <a:lnTo>
                    <a:pt x="293" y="60"/>
                  </a:lnTo>
                  <a:lnTo>
                    <a:pt x="298" y="61"/>
                  </a:lnTo>
                  <a:lnTo>
                    <a:pt x="303" y="63"/>
                  </a:lnTo>
                  <a:lnTo>
                    <a:pt x="308" y="64"/>
                  </a:lnTo>
                  <a:lnTo>
                    <a:pt x="313" y="65"/>
                  </a:lnTo>
                  <a:lnTo>
                    <a:pt x="318" y="66"/>
                  </a:lnTo>
                  <a:lnTo>
                    <a:pt x="323" y="67"/>
                  </a:lnTo>
                  <a:lnTo>
                    <a:pt x="328" y="68"/>
                  </a:lnTo>
                  <a:lnTo>
                    <a:pt x="334" y="69"/>
                  </a:lnTo>
                  <a:lnTo>
                    <a:pt x="338" y="71"/>
                  </a:lnTo>
                  <a:lnTo>
                    <a:pt x="343" y="72"/>
                  </a:lnTo>
                  <a:lnTo>
                    <a:pt x="348" y="73"/>
                  </a:lnTo>
                  <a:lnTo>
                    <a:pt x="354" y="74"/>
                  </a:lnTo>
                  <a:lnTo>
                    <a:pt x="359" y="75"/>
                  </a:lnTo>
                  <a:lnTo>
                    <a:pt x="363" y="76"/>
                  </a:lnTo>
                  <a:lnTo>
                    <a:pt x="368" y="79"/>
                  </a:lnTo>
                  <a:lnTo>
                    <a:pt x="373" y="80"/>
                  </a:lnTo>
                  <a:lnTo>
                    <a:pt x="379" y="81"/>
                  </a:lnTo>
                  <a:lnTo>
                    <a:pt x="384" y="82"/>
                  </a:lnTo>
                  <a:lnTo>
                    <a:pt x="388" y="84"/>
                  </a:lnTo>
                  <a:lnTo>
                    <a:pt x="393" y="85"/>
                  </a:lnTo>
                  <a:lnTo>
                    <a:pt x="399" y="86"/>
                  </a:lnTo>
                  <a:lnTo>
                    <a:pt x="404" y="87"/>
                  </a:lnTo>
                  <a:lnTo>
                    <a:pt x="409" y="88"/>
                  </a:lnTo>
                  <a:lnTo>
                    <a:pt x="413" y="90"/>
                  </a:lnTo>
                  <a:lnTo>
                    <a:pt x="419" y="91"/>
                  </a:lnTo>
                  <a:lnTo>
                    <a:pt x="424" y="93"/>
                  </a:lnTo>
                  <a:lnTo>
                    <a:pt x="429" y="94"/>
                  </a:lnTo>
                  <a:lnTo>
                    <a:pt x="434" y="95"/>
                  </a:lnTo>
                  <a:lnTo>
                    <a:pt x="439" y="96"/>
                  </a:lnTo>
                  <a:lnTo>
                    <a:pt x="444" y="98"/>
                  </a:lnTo>
                  <a:lnTo>
                    <a:pt x="449" y="100"/>
                  </a:lnTo>
                  <a:lnTo>
                    <a:pt x="454" y="101"/>
                  </a:lnTo>
                  <a:lnTo>
                    <a:pt x="459" y="103"/>
                  </a:lnTo>
                  <a:lnTo>
                    <a:pt x="464" y="104"/>
                  </a:lnTo>
                  <a:lnTo>
                    <a:pt x="469" y="105"/>
                  </a:lnTo>
                  <a:lnTo>
                    <a:pt x="474" y="106"/>
                  </a:lnTo>
                  <a:lnTo>
                    <a:pt x="479" y="108"/>
                  </a:lnTo>
                  <a:lnTo>
                    <a:pt x="485" y="109"/>
                  </a:lnTo>
                  <a:lnTo>
                    <a:pt x="489" y="110"/>
                  </a:lnTo>
                  <a:lnTo>
                    <a:pt x="494" y="112"/>
                  </a:lnTo>
                  <a:lnTo>
                    <a:pt x="499" y="113"/>
                  </a:lnTo>
                  <a:lnTo>
                    <a:pt x="505" y="115"/>
                  </a:lnTo>
                  <a:lnTo>
                    <a:pt x="510" y="116"/>
                  </a:lnTo>
                  <a:lnTo>
                    <a:pt x="514" y="117"/>
                  </a:lnTo>
                  <a:lnTo>
                    <a:pt x="519" y="119"/>
                  </a:lnTo>
                  <a:lnTo>
                    <a:pt x="525" y="121"/>
                  </a:lnTo>
                  <a:lnTo>
                    <a:pt x="530" y="122"/>
                  </a:lnTo>
                  <a:lnTo>
                    <a:pt x="535" y="124"/>
                  </a:lnTo>
                  <a:lnTo>
                    <a:pt x="539" y="126"/>
                  </a:lnTo>
                  <a:lnTo>
                    <a:pt x="544" y="127"/>
                  </a:lnTo>
                  <a:lnTo>
                    <a:pt x="550" y="128"/>
                  </a:lnTo>
                  <a:lnTo>
                    <a:pt x="555" y="130"/>
                  </a:lnTo>
                  <a:lnTo>
                    <a:pt x="560" y="131"/>
                  </a:lnTo>
                  <a:lnTo>
                    <a:pt x="565" y="133"/>
                  </a:lnTo>
                  <a:lnTo>
                    <a:pt x="570" y="134"/>
                  </a:lnTo>
                  <a:lnTo>
                    <a:pt x="575" y="136"/>
                  </a:lnTo>
                  <a:lnTo>
                    <a:pt x="580" y="137"/>
                  </a:lnTo>
                  <a:lnTo>
                    <a:pt x="585" y="139"/>
                  </a:lnTo>
                  <a:lnTo>
                    <a:pt x="591" y="140"/>
                  </a:lnTo>
                  <a:lnTo>
                    <a:pt x="595" y="141"/>
                  </a:lnTo>
                  <a:lnTo>
                    <a:pt x="600" y="144"/>
                  </a:lnTo>
                  <a:lnTo>
                    <a:pt x="605" y="145"/>
                  </a:lnTo>
                  <a:lnTo>
                    <a:pt x="611" y="147"/>
                  </a:lnTo>
                  <a:lnTo>
                    <a:pt x="616" y="149"/>
                  </a:lnTo>
                  <a:lnTo>
                    <a:pt x="620" y="150"/>
                  </a:lnTo>
                  <a:lnTo>
                    <a:pt x="625" y="152"/>
                  </a:lnTo>
                  <a:lnTo>
                    <a:pt x="630" y="153"/>
                  </a:lnTo>
                  <a:lnTo>
                    <a:pt x="636" y="155"/>
                  </a:lnTo>
                  <a:lnTo>
                    <a:pt x="641" y="157"/>
                  </a:lnTo>
                  <a:lnTo>
                    <a:pt x="645" y="158"/>
                  </a:lnTo>
                  <a:lnTo>
                    <a:pt x="650" y="160"/>
                  </a:lnTo>
                  <a:lnTo>
                    <a:pt x="656" y="161"/>
                  </a:lnTo>
                  <a:lnTo>
                    <a:pt x="661" y="163"/>
                  </a:lnTo>
                  <a:lnTo>
                    <a:pt x="666" y="165"/>
                  </a:lnTo>
                  <a:lnTo>
                    <a:pt x="670" y="167"/>
                  </a:lnTo>
                  <a:lnTo>
                    <a:pt x="676" y="169"/>
                  </a:lnTo>
                  <a:lnTo>
                    <a:pt x="681" y="170"/>
                  </a:lnTo>
                  <a:lnTo>
                    <a:pt x="686" y="172"/>
                  </a:lnTo>
                  <a:lnTo>
                    <a:pt x="691" y="174"/>
                  </a:lnTo>
                  <a:lnTo>
                    <a:pt x="695" y="175"/>
                  </a:lnTo>
                  <a:lnTo>
                    <a:pt x="701" y="177"/>
                  </a:lnTo>
                  <a:lnTo>
                    <a:pt x="706" y="179"/>
                  </a:lnTo>
                  <a:lnTo>
                    <a:pt x="711" y="180"/>
                  </a:lnTo>
                  <a:lnTo>
                    <a:pt x="716" y="182"/>
                  </a:lnTo>
                  <a:lnTo>
                    <a:pt x="721" y="184"/>
                  </a:lnTo>
                  <a:lnTo>
                    <a:pt x="726" y="186"/>
                  </a:lnTo>
                  <a:lnTo>
                    <a:pt x="731" y="188"/>
                  </a:lnTo>
                  <a:lnTo>
                    <a:pt x="736" y="190"/>
                  </a:lnTo>
                  <a:lnTo>
                    <a:pt x="742" y="192"/>
                  </a:lnTo>
                  <a:lnTo>
                    <a:pt x="746" y="193"/>
                  </a:lnTo>
                  <a:lnTo>
                    <a:pt x="751" y="195"/>
                  </a:lnTo>
                  <a:lnTo>
                    <a:pt x="756" y="197"/>
                  </a:lnTo>
                  <a:lnTo>
                    <a:pt x="762" y="199"/>
                  </a:lnTo>
                  <a:lnTo>
                    <a:pt x="767" y="200"/>
                  </a:lnTo>
                  <a:lnTo>
                    <a:pt x="771" y="202"/>
                  </a:lnTo>
                  <a:lnTo>
                    <a:pt x="776" y="204"/>
                  </a:lnTo>
                  <a:lnTo>
                    <a:pt x="781" y="206"/>
                  </a:lnTo>
                  <a:lnTo>
                    <a:pt x="787" y="209"/>
                  </a:lnTo>
                  <a:lnTo>
                    <a:pt x="792" y="210"/>
                  </a:lnTo>
                  <a:lnTo>
                    <a:pt x="797" y="212"/>
                  </a:lnTo>
                  <a:lnTo>
                    <a:pt x="801" y="214"/>
                  </a:lnTo>
                  <a:lnTo>
                    <a:pt x="807" y="216"/>
                  </a:lnTo>
                  <a:lnTo>
                    <a:pt x="812" y="218"/>
                  </a:lnTo>
                  <a:lnTo>
                    <a:pt x="817" y="220"/>
                  </a:lnTo>
                  <a:lnTo>
                    <a:pt x="822" y="222"/>
                  </a:lnTo>
                  <a:lnTo>
                    <a:pt x="827" y="224"/>
                  </a:lnTo>
                  <a:lnTo>
                    <a:pt x="832" y="226"/>
                  </a:lnTo>
                  <a:lnTo>
                    <a:pt x="837" y="229"/>
                  </a:lnTo>
                  <a:lnTo>
                    <a:pt x="842" y="230"/>
                  </a:lnTo>
                  <a:lnTo>
                    <a:pt x="848" y="232"/>
                  </a:lnTo>
                  <a:lnTo>
                    <a:pt x="852" y="234"/>
                  </a:lnTo>
                  <a:lnTo>
                    <a:pt x="857" y="236"/>
                  </a:lnTo>
                  <a:lnTo>
                    <a:pt x="862" y="238"/>
                  </a:lnTo>
                  <a:lnTo>
                    <a:pt x="867" y="240"/>
                  </a:lnTo>
                  <a:lnTo>
                    <a:pt x="873" y="242"/>
                  </a:lnTo>
                  <a:lnTo>
                    <a:pt x="877" y="244"/>
                  </a:lnTo>
                  <a:lnTo>
                    <a:pt x="882" y="246"/>
                  </a:lnTo>
                  <a:lnTo>
                    <a:pt x="887" y="248"/>
                  </a:lnTo>
                  <a:lnTo>
                    <a:pt x="893" y="252"/>
                  </a:lnTo>
                  <a:lnTo>
                    <a:pt x="898" y="254"/>
                  </a:lnTo>
                  <a:lnTo>
                    <a:pt x="902" y="256"/>
                  </a:lnTo>
                  <a:lnTo>
                    <a:pt x="907" y="258"/>
                  </a:lnTo>
                  <a:lnTo>
                    <a:pt x="913" y="260"/>
                  </a:lnTo>
                  <a:lnTo>
                    <a:pt x="918" y="262"/>
                  </a:lnTo>
                  <a:lnTo>
                    <a:pt x="923" y="264"/>
                  </a:lnTo>
                  <a:lnTo>
                    <a:pt x="927" y="266"/>
                  </a:lnTo>
                  <a:lnTo>
                    <a:pt x="932" y="268"/>
                  </a:lnTo>
                  <a:lnTo>
                    <a:pt x="938" y="270"/>
                  </a:lnTo>
                  <a:lnTo>
                    <a:pt x="943" y="273"/>
                  </a:lnTo>
                  <a:lnTo>
                    <a:pt x="948" y="276"/>
                  </a:lnTo>
                  <a:lnTo>
                    <a:pt x="952" y="278"/>
                  </a:lnTo>
                  <a:lnTo>
                    <a:pt x="958" y="280"/>
                  </a:lnTo>
                  <a:lnTo>
                    <a:pt x="963" y="282"/>
                  </a:lnTo>
                  <a:lnTo>
                    <a:pt x="968" y="285"/>
                  </a:lnTo>
                  <a:lnTo>
                    <a:pt x="973" y="287"/>
                  </a:lnTo>
                  <a:lnTo>
                    <a:pt x="978" y="289"/>
                  </a:lnTo>
                  <a:lnTo>
                    <a:pt x="983" y="291"/>
                  </a:lnTo>
                  <a:lnTo>
                    <a:pt x="988" y="294"/>
                  </a:lnTo>
                  <a:lnTo>
                    <a:pt x="993" y="297"/>
                  </a:lnTo>
                  <a:lnTo>
                    <a:pt x="999" y="299"/>
                  </a:lnTo>
                  <a:lnTo>
                    <a:pt x="1003" y="301"/>
                  </a:lnTo>
                  <a:lnTo>
                    <a:pt x="1008" y="304"/>
                  </a:lnTo>
                  <a:lnTo>
                    <a:pt x="1013" y="306"/>
                  </a:lnTo>
                  <a:lnTo>
                    <a:pt x="1018" y="308"/>
                  </a:lnTo>
                  <a:lnTo>
                    <a:pt x="1024" y="310"/>
                  </a:lnTo>
                  <a:lnTo>
                    <a:pt x="1028" y="313"/>
                  </a:lnTo>
                  <a:lnTo>
                    <a:pt x="1033" y="316"/>
                  </a:lnTo>
                  <a:lnTo>
                    <a:pt x="1038" y="319"/>
                  </a:lnTo>
                  <a:lnTo>
                    <a:pt x="1044" y="321"/>
                  </a:lnTo>
                  <a:lnTo>
                    <a:pt x="1049" y="324"/>
                  </a:lnTo>
                  <a:lnTo>
                    <a:pt x="1054" y="326"/>
                  </a:lnTo>
                  <a:lnTo>
                    <a:pt x="1058" y="328"/>
                  </a:lnTo>
                  <a:lnTo>
                    <a:pt x="1064" y="331"/>
                  </a:lnTo>
                  <a:lnTo>
                    <a:pt x="1069" y="333"/>
                  </a:lnTo>
                  <a:lnTo>
                    <a:pt x="1074" y="337"/>
                  </a:lnTo>
                  <a:lnTo>
                    <a:pt x="1079" y="339"/>
                  </a:lnTo>
                  <a:lnTo>
                    <a:pt x="1084" y="342"/>
                  </a:lnTo>
                  <a:lnTo>
                    <a:pt x="1089" y="345"/>
                  </a:lnTo>
                  <a:lnTo>
                    <a:pt x="1094" y="347"/>
                  </a:lnTo>
                  <a:lnTo>
                    <a:pt x="1099" y="350"/>
                  </a:lnTo>
                  <a:lnTo>
                    <a:pt x="1104" y="352"/>
                  </a:lnTo>
                  <a:lnTo>
                    <a:pt x="1109" y="355"/>
                  </a:lnTo>
                  <a:lnTo>
                    <a:pt x="1114" y="357"/>
                  </a:lnTo>
                  <a:lnTo>
                    <a:pt x="1119" y="361"/>
                  </a:lnTo>
                  <a:lnTo>
                    <a:pt x="1124" y="364"/>
                  </a:lnTo>
                  <a:lnTo>
                    <a:pt x="1130" y="366"/>
                  </a:lnTo>
                  <a:lnTo>
                    <a:pt x="1134" y="369"/>
                  </a:lnTo>
                  <a:lnTo>
                    <a:pt x="1139" y="371"/>
                  </a:lnTo>
                  <a:lnTo>
                    <a:pt x="1144" y="374"/>
                  </a:lnTo>
                  <a:lnTo>
                    <a:pt x="1150" y="377"/>
                  </a:lnTo>
                  <a:lnTo>
                    <a:pt x="1155" y="381"/>
                  </a:lnTo>
                  <a:lnTo>
                    <a:pt x="1159" y="384"/>
                  </a:lnTo>
                  <a:lnTo>
                    <a:pt x="1164" y="386"/>
                  </a:lnTo>
                  <a:lnTo>
                    <a:pt x="1170" y="389"/>
                  </a:lnTo>
                  <a:lnTo>
                    <a:pt x="1175" y="392"/>
                  </a:lnTo>
                  <a:lnTo>
                    <a:pt x="1180" y="395"/>
                  </a:lnTo>
                  <a:lnTo>
                    <a:pt x="1184" y="397"/>
                  </a:lnTo>
                  <a:lnTo>
                    <a:pt x="1189" y="400"/>
                  </a:lnTo>
                  <a:lnTo>
                    <a:pt x="1195" y="404"/>
                  </a:lnTo>
                  <a:lnTo>
                    <a:pt x="1200" y="407"/>
                  </a:lnTo>
                  <a:lnTo>
                    <a:pt x="1205" y="410"/>
                  </a:lnTo>
                  <a:lnTo>
                    <a:pt x="1209" y="413"/>
                  </a:lnTo>
                  <a:lnTo>
                    <a:pt x="1215" y="416"/>
                  </a:lnTo>
                  <a:lnTo>
                    <a:pt x="1220" y="419"/>
                  </a:lnTo>
                  <a:lnTo>
                    <a:pt x="1225" y="423"/>
                  </a:lnTo>
                  <a:lnTo>
                    <a:pt x="1230" y="426"/>
                  </a:lnTo>
                  <a:lnTo>
                    <a:pt x="1235" y="429"/>
                  </a:lnTo>
                  <a:lnTo>
                    <a:pt x="1240" y="432"/>
                  </a:lnTo>
                  <a:lnTo>
                    <a:pt x="1245" y="435"/>
                  </a:lnTo>
                  <a:lnTo>
                    <a:pt x="1250" y="438"/>
                  </a:lnTo>
                  <a:lnTo>
                    <a:pt x="1256" y="441"/>
                  </a:lnTo>
                  <a:lnTo>
                    <a:pt x="1260" y="445"/>
                  </a:lnTo>
                  <a:lnTo>
                    <a:pt x="1265" y="448"/>
                  </a:lnTo>
                  <a:lnTo>
                    <a:pt x="1270" y="451"/>
                  </a:lnTo>
                  <a:lnTo>
                    <a:pt x="1275" y="454"/>
                  </a:lnTo>
                  <a:lnTo>
                    <a:pt x="1281" y="457"/>
                  </a:lnTo>
                  <a:lnTo>
                    <a:pt x="1285" y="460"/>
                  </a:lnTo>
                  <a:lnTo>
                    <a:pt x="1290" y="464"/>
                  </a:lnTo>
                  <a:lnTo>
                    <a:pt x="1295" y="468"/>
                  </a:lnTo>
                  <a:lnTo>
                    <a:pt x="1301" y="471"/>
                  </a:lnTo>
                  <a:lnTo>
                    <a:pt x="1306" y="475"/>
                  </a:lnTo>
                  <a:lnTo>
                    <a:pt x="1311" y="478"/>
                  </a:lnTo>
                  <a:lnTo>
                    <a:pt x="1315" y="481"/>
                  </a:lnTo>
                  <a:lnTo>
                    <a:pt x="1321" y="484"/>
                  </a:lnTo>
                  <a:lnTo>
                    <a:pt x="1326" y="489"/>
                  </a:lnTo>
                  <a:lnTo>
                    <a:pt x="1331" y="492"/>
                  </a:lnTo>
                  <a:lnTo>
                    <a:pt x="1336" y="495"/>
                  </a:lnTo>
                  <a:lnTo>
                    <a:pt x="1340" y="499"/>
                  </a:lnTo>
                  <a:lnTo>
                    <a:pt x="1346" y="502"/>
                  </a:lnTo>
                  <a:lnTo>
                    <a:pt x="1351" y="506"/>
                  </a:lnTo>
                  <a:lnTo>
                    <a:pt x="1356" y="510"/>
                  </a:lnTo>
                  <a:lnTo>
                    <a:pt x="1361" y="513"/>
                  </a:lnTo>
                  <a:lnTo>
                    <a:pt x="1366" y="517"/>
                  </a:lnTo>
                  <a:lnTo>
                    <a:pt x="1371" y="520"/>
                  </a:lnTo>
                  <a:lnTo>
                    <a:pt x="1376" y="524"/>
                  </a:lnTo>
                  <a:lnTo>
                    <a:pt x="1381" y="527"/>
                  </a:lnTo>
                  <a:lnTo>
                    <a:pt x="1387" y="532"/>
                  </a:lnTo>
                  <a:lnTo>
                    <a:pt x="1391" y="536"/>
                  </a:lnTo>
                  <a:lnTo>
                    <a:pt x="1396" y="539"/>
                  </a:lnTo>
                  <a:lnTo>
                    <a:pt x="1401" y="543"/>
                  </a:lnTo>
                  <a:lnTo>
                    <a:pt x="1407" y="547"/>
                  </a:lnTo>
                  <a:lnTo>
                    <a:pt x="1412" y="550"/>
                  </a:lnTo>
                  <a:lnTo>
                    <a:pt x="1416" y="555"/>
                  </a:lnTo>
                  <a:lnTo>
                    <a:pt x="1421" y="559"/>
                  </a:lnTo>
                  <a:lnTo>
                    <a:pt x="1426" y="562"/>
                  </a:lnTo>
                  <a:lnTo>
                    <a:pt x="1432" y="566"/>
                  </a:lnTo>
                  <a:lnTo>
                    <a:pt x="1437" y="570"/>
                  </a:lnTo>
                  <a:lnTo>
                    <a:pt x="1441" y="575"/>
                  </a:lnTo>
                  <a:lnTo>
                    <a:pt x="1446" y="579"/>
                  </a:lnTo>
                  <a:lnTo>
                    <a:pt x="1452" y="583"/>
                  </a:lnTo>
                  <a:lnTo>
                    <a:pt x="1457" y="586"/>
                  </a:lnTo>
                  <a:lnTo>
                    <a:pt x="1462" y="590"/>
                  </a:lnTo>
                  <a:lnTo>
                    <a:pt x="1466" y="594"/>
                  </a:lnTo>
                  <a:lnTo>
                    <a:pt x="1472" y="599"/>
                  </a:lnTo>
                  <a:lnTo>
                    <a:pt x="1477" y="603"/>
                  </a:lnTo>
                  <a:lnTo>
                    <a:pt x="1482" y="607"/>
                  </a:lnTo>
                  <a:lnTo>
                    <a:pt x="1487" y="611"/>
                  </a:lnTo>
                  <a:lnTo>
                    <a:pt x="1491" y="615"/>
                  </a:lnTo>
                  <a:lnTo>
                    <a:pt x="1497" y="620"/>
                  </a:lnTo>
                  <a:lnTo>
                    <a:pt x="1502" y="624"/>
                  </a:lnTo>
                  <a:lnTo>
                    <a:pt x="1507" y="629"/>
                  </a:lnTo>
                  <a:lnTo>
                    <a:pt x="1512" y="633"/>
                  </a:lnTo>
                  <a:lnTo>
                    <a:pt x="1517" y="637"/>
                  </a:lnTo>
                  <a:lnTo>
                    <a:pt x="1522" y="642"/>
                  </a:lnTo>
                  <a:lnTo>
                    <a:pt x="1527" y="647"/>
                  </a:lnTo>
                  <a:lnTo>
                    <a:pt x="1532" y="651"/>
                  </a:lnTo>
                  <a:lnTo>
                    <a:pt x="1538" y="655"/>
                  </a:lnTo>
                  <a:lnTo>
                    <a:pt x="1542" y="661"/>
                  </a:lnTo>
                  <a:lnTo>
                    <a:pt x="1547" y="665"/>
                  </a:lnTo>
                  <a:lnTo>
                    <a:pt x="1552" y="669"/>
                  </a:lnTo>
                  <a:lnTo>
                    <a:pt x="1558" y="674"/>
                  </a:lnTo>
                  <a:lnTo>
                    <a:pt x="1563" y="678"/>
                  </a:lnTo>
                  <a:lnTo>
                    <a:pt x="1568" y="683"/>
                  </a:lnTo>
                  <a:lnTo>
                    <a:pt x="1572" y="688"/>
                  </a:lnTo>
                  <a:lnTo>
                    <a:pt x="1577" y="693"/>
                  </a:lnTo>
                  <a:lnTo>
                    <a:pt x="1583" y="697"/>
                  </a:lnTo>
                  <a:lnTo>
                    <a:pt x="1588" y="702"/>
                  </a:lnTo>
                  <a:lnTo>
                    <a:pt x="1593" y="707"/>
                  </a:lnTo>
                  <a:lnTo>
                    <a:pt x="1597" y="712"/>
                  </a:lnTo>
                  <a:lnTo>
                    <a:pt x="1603" y="716"/>
                  </a:lnTo>
                  <a:lnTo>
                    <a:pt x="1608" y="721"/>
                  </a:lnTo>
                  <a:lnTo>
                    <a:pt x="1613" y="727"/>
                  </a:lnTo>
                  <a:lnTo>
                    <a:pt x="1618" y="732"/>
                  </a:lnTo>
                  <a:lnTo>
                    <a:pt x="1623" y="736"/>
                  </a:lnTo>
                  <a:lnTo>
                    <a:pt x="1628" y="741"/>
                  </a:lnTo>
                  <a:lnTo>
                    <a:pt x="1633" y="747"/>
                  </a:lnTo>
                  <a:lnTo>
                    <a:pt x="1638" y="752"/>
                  </a:lnTo>
                  <a:lnTo>
                    <a:pt x="1644" y="757"/>
                  </a:lnTo>
                  <a:lnTo>
                    <a:pt x="1648" y="762"/>
                  </a:lnTo>
                  <a:lnTo>
                    <a:pt x="1653" y="768"/>
                  </a:lnTo>
                  <a:lnTo>
                    <a:pt x="1658" y="773"/>
                  </a:lnTo>
                  <a:lnTo>
                    <a:pt x="1663" y="777"/>
                  </a:lnTo>
                  <a:lnTo>
                    <a:pt x="1669" y="782"/>
                  </a:lnTo>
                  <a:lnTo>
                    <a:pt x="1673" y="788"/>
                  </a:lnTo>
                  <a:lnTo>
                    <a:pt x="1678" y="794"/>
                  </a:lnTo>
                  <a:lnTo>
                    <a:pt x="1683" y="799"/>
                  </a:lnTo>
                  <a:lnTo>
                    <a:pt x="1689" y="804"/>
                  </a:lnTo>
                  <a:lnTo>
                    <a:pt x="1694" y="809"/>
                  </a:lnTo>
                  <a:lnTo>
                    <a:pt x="1698" y="815"/>
                  </a:lnTo>
                  <a:lnTo>
                    <a:pt x="1703" y="821"/>
                  </a:lnTo>
                  <a:lnTo>
                    <a:pt x="1709" y="826"/>
                  </a:lnTo>
                  <a:lnTo>
                    <a:pt x="1714" y="831"/>
                  </a:lnTo>
                  <a:lnTo>
                    <a:pt x="1719" y="838"/>
                  </a:lnTo>
                  <a:lnTo>
                    <a:pt x="1723" y="843"/>
                  </a:lnTo>
                  <a:lnTo>
                    <a:pt x="1729" y="849"/>
                  </a:lnTo>
                  <a:lnTo>
                    <a:pt x="1734" y="855"/>
                  </a:lnTo>
                  <a:lnTo>
                    <a:pt x="1739" y="861"/>
                  </a:lnTo>
                  <a:lnTo>
                    <a:pt x="1744" y="866"/>
                  </a:lnTo>
                  <a:lnTo>
                    <a:pt x="1748" y="872"/>
                  </a:lnTo>
                  <a:lnTo>
                    <a:pt x="1754" y="878"/>
                  </a:lnTo>
                  <a:lnTo>
                    <a:pt x="1759" y="884"/>
                  </a:lnTo>
                  <a:lnTo>
                    <a:pt x="1764" y="890"/>
                  </a:lnTo>
                  <a:lnTo>
                    <a:pt x="1769" y="895"/>
                  </a:lnTo>
                  <a:lnTo>
                    <a:pt x="1774" y="902"/>
                  </a:lnTo>
                  <a:lnTo>
                    <a:pt x="1779" y="908"/>
                  </a:lnTo>
                  <a:lnTo>
                    <a:pt x="1784" y="914"/>
                  </a:lnTo>
                  <a:lnTo>
                    <a:pt x="1789" y="921"/>
                  </a:lnTo>
                  <a:lnTo>
                    <a:pt x="1795" y="927"/>
                  </a:lnTo>
                  <a:lnTo>
                    <a:pt x="1799" y="933"/>
                  </a:lnTo>
                  <a:lnTo>
                    <a:pt x="1804" y="938"/>
                  </a:lnTo>
                  <a:lnTo>
                    <a:pt x="1809" y="946"/>
                  </a:lnTo>
                  <a:lnTo>
                    <a:pt x="1814" y="952"/>
                  </a:lnTo>
                  <a:lnTo>
                    <a:pt x="1820" y="958"/>
                  </a:lnTo>
                  <a:lnTo>
                    <a:pt x="1825" y="965"/>
                  </a:lnTo>
                  <a:lnTo>
                    <a:pt x="1829" y="971"/>
                  </a:lnTo>
                  <a:lnTo>
                    <a:pt x="1834" y="977"/>
                  </a:lnTo>
                  <a:lnTo>
                    <a:pt x="1840" y="985"/>
                  </a:lnTo>
                  <a:lnTo>
                    <a:pt x="1845" y="991"/>
                  </a:lnTo>
                  <a:lnTo>
                    <a:pt x="1850" y="997"/>
                  </a:lnTo>
                  <a:lnTo>
                    <a:pt x="1854" y="1003"/>
                  </a:lnTo>
                  <a:lnTo>
                    <a:pt x="1860" y="1011"/>
                  </a:lnTo>
                  <a:lnTo>
                    <a:pt x="1865" y="1017"/>
                  </a:lnTo>
                  <a:lnTo>
                    <a:pt x="1870" y="1024"/>
                  </a:lnTo>
                  <a:lnTo>
                    <a:pt x="1875" y="1031"/>
                  </a:lnTo>
                  <a:lnTo>
                    <a:pt x="1880" y="1038"/>
                  </a:lnTo>
                  <a:lnTo>
                    <a:pt x="1885" y="1045"/>
                  </a:lnTo>
                  <a:lnTo>
                    <a:pt x="1890" y="1052"/>
                  </a:lnTo>
                  <a:lnTo>
                    <a:pt x="1895" y="1059"/>
                  </a:lnTo>
                  <a:lnTo>
                    <a:pt x="1900" y="1066"/>
                  </a:lnTo>
                  <a:lnTo>
                    <a:pt x="1905" y="1074"/>
                  </a:lnTo>
                  <a:lnTo>
                    <a:pt x="1910" y="1080"/>
                  </a:lnTo>
                  <a:lnTo>
                    <a:pt x="1915" y="1087"/>
                  </a:lnTo>
                  <a:lnTo>
                    <a:pt x="1920" y="1095"/>
                  </a:lnTo>
                  <a:lnTo>
                    <a:pt x="1926" y="1102"/>
                  </a:lnTo>
                  <a:lnTo>
                    <a:pt x="1930" y="1109"/>
                  </a:lnTo>
                  <a:lnTo>
                    <a:pt x="1935" y="1117"/>
                  </a:lnTo>
                  <a:lnTo>
                    <a:pt x="1940" y="1124"/>
                  </a:lnTo>
                  <a:lnTo>
                    <a:pt x="1946" y="1131"/>
                  </a:lnTo>
                  <a:lnTo>
                    <a:pt x="1951" y="1140"/>
                  </a:lnTo>
                  <a:lnTo>
                    <a:pt x="1955" y="1147"/>
                  </a:lnTo>
                  <a:lnTo>
                    <a:pt x="1960" y="1154"/>
                  </a:lnTo>
                  <a:lnTo>
                    <a:pt x="1966" y="1162"/>
                  </a:lnTo>
                  <a:lnTo>
                    <a:pt x="1971" y="1170"/>
                  </a:lnTo>
                  <a:lnTo>
                    <a:pt x="1976" y="1178"/>
                  </a:lnTo>
                  <a:lnTo>
                    <a:pt x="1980" y="1185"/>
                  </a:lnTo>
                  <a:lnTo>
                    <a:pt x="1985" y="1193"/>
                  </a:lnTo>
                  <a:lnTo>
                    <a:pt x="1991" y="1202"/>
                  </a:lnTo>
                  <a:lnTo>
                    <a:pt x="1996" y="1209"/>
                  </a:lnTo>
                  <a:lnTo>
                    <a:pt x="2001" y="1217"/>
                  </a:lnTo>
                  <a:lnTo>
                    <a:pt x="2005" y="1226"/>
                  </a:lnTo>
                  <a:lnTo>
                    <a:pt x="2011" y="1233"/>
                  </a:lnTo>
                  <a:lnTo>
                    <a:pt x="2016" y="1242"/>
                  </a:lnTo>
                  <a:lnTo>
                    <a:pt x="2021" y="1250"/>
                  </a:lnTo>
                  <a:lnTo>
                    <a:pt x="2026" y="1258"/>
                  </a:lnTo>
                  <a:lnTo>
                    <a:pt x="2031" y="1267"/>
                  </a:lnTo>
                  <a:lnTo>
                    <a:pt x="2036" y="1275"/>
                  </a:lnTo>
                  <a:lnTo>
                    <a:pt x="2041" y="1283"/>
                  </a:lnTo>
                  <a:lnTo>
                    <a:pt x="2046" y="1292"/>
                  </a:lnTo>
                  <a:lnTo>
                    <a:pt x="2052" y="1300"/>
                  </a:lnTo>
                  <a:lnTo>
                    <a:pt x="2057" y="1309"/>
                  </a:lnTo>
                  <a:lnTo>
                    <a:pt x="2061" y="1317"/>
                  </a:lnTo>
                  <a:lnTo>
                    <a:pt x="2066" y="1326"/>
                  </a:lnTo>
                  <a:lnTo>
                    <a:pt x="2071" y="1335"/>
                  </a:lnTo>
                  <a:lnTo>
                    <a:pt x="2077" y="1343"/>
                  </a:lnTo>
                  <a:lnTo>
                    <a:pt x="2082" y="1353"/>
                  </a:lnTo>
                  <a:lnTo>
                    <a:pt x="2086" y="1361"/>
                  </a:lnTo>
                  <a:lnTo>
                    <a:pt x="2091" y="1370"/>
                  </a:lnTo>
                  <a:lnTo>
                    <a:pt x="2097" y="1379"/>
                  </a:lnTo>
                  <a:lnTo>
                    <a:pt x="2102" y="1388"/>
                  </a:lnTo>
                  <a:lnTo>
                    <a:pt x="2107" y="1398"/>
                  </a:lnTo>
                  <a:lnTo>
                    <a:pt x="2111" y="1406"/>
                  </a:lnTo>
                  <a:lnTo>
                    <a:pt x="2117" y="1416"/>
                  </a:lnTo>
                  <a:lnTo>
                    <a:pt x="2122" y="1425"/>
                  </a:lnTo>
                  <a:lnTo>
                    <a:pt x="2127" y="1434"/>
                  </a:lnTo>
                  <a:lnTo>
                    <a:pt x="2132" y="1444"/>
                  </a:lnTo>
                  <a:lnTo>
                    <a:pt x="2136" y="1453"/>
                  </a:lnTo>
                  <a:lnTo>
                    <a:pt x="2142" y="1463"/>
                  </a:lnTo>
                  <a:lnTo>
                    <a:pt x="2147" y="1472"/>
                  </a:lnTo>
                  <a:lnTo>
                    <a:pt x="2152" y="1482"/>
                  </a:lnTo>
                  <a:lnTo>
                    <a:pt x="2157" y="1492"/>
                  </a:lnTo>
                  <a:lnTo>
                    <a:pt x="2162" y="1502"/>
                  </a:lnTo>
                  <a:lnTo>
                    <a:pt x="2167" y="1511"/>
                  </a:lnTo>
                  <a:lnTo>
                    <a:pt x="2172" y="1521"/>
                  </a:lnTo>
                  <a:lnTo>
                    <a:pt x="2177" y="1531"/>
                  </a:lnTo>
                  <a:lnTo>
                    <a:pt x="2183" y="1541"/>
                  </a:lnTo>
                  <a:lnTo>
                    <a:pt x="2187" y="1551"/>
                  </a:lnTo>
                  <a:lnTo>
                    <a:pt x="2192" y="1561"/>
                  </a:lnTo>
                  <a:lnTo>
                    <a:pt x="2197" y="1572"/>
                  </a:lnTo>
                  <a:lnTo>
                    <a:pt x="2203" y="1581"/>
                  </a:lnTo>
                  <a:lnTo>
                    <a:pt x="2208" y="1592"/>
                  </a:lnTo>
                  <a:lnTo>
                    <a:pt x="2212" y="1602"/>
                  </a:lnTo>
                  <a:lnTo>
                    <a:pt x="2217" y="1613"/>
                  </a:lnTo>
                  <a:lnTo>
                    <a:pt x="2222" y="1623"/>
                  </a:lnTo>
                  <a:lnTo>
                    <a:pt x="2228" y="1634"/>
                  </a:lnTo>
                  <a:lnTo>
                    <a:pt x="2233" y="1644"/>
                  </a:lnTo>
                  <a:lnTo>
                    <a:pt x="2237" y="1655"/>
                  </a:lnTo>
                  <a:lnTo>
                    <a:pt x="2242" y="1665"/>
                  </a:lnTo>
                  <a:lnTo>
                    <a:pt x="2248" y="1677"/>
                  </a:lnTo>
                  <a:lnTo>
                    <a:pt x="2253" y="1687"/>
                  </a:lnTo>
                  <a:lnTo>
                    <a:pt x="2258" y="1698"/>
                  </a:lnTo>
                  <a:lnTo>
                    <a:pt x="2262" y="1709"/>
                  </a:lnTo>
                  <a:lnTo>
                    <a:pt x="2268" y="1720"/>
                  </a:lnTo>
                  <a:lnTo>
                    <a:pt x="2273" y="1731"/>
                  </a:lnTo>
                  <a:lnTo>
                    <a:pt x="2278" y="1742"/>
                  </a:lnTo>
                  <a:lnTo>
                    <a:pt x="2283" y="1753"/>
                  </a:lnTo>
                  <a:lnTo>
                    <a:pt x="2287" y="1765"/>
                  </a:lnTo>
                  <a:lnTo>
                    <a:pt x="2293" y="1776"/>
                  </a:lnTo>
                  <a:lnTo>
                    <a:pt x="2298" y="1787"/>
                  </a:lnTo>
                  <a:lnTo>
                    <a:pt x="2303" y="1798"/>
                  </a:lnTo>
                  <a:lnTo>
                    <a:pt x="2308" y="1810"/>
                  </a:lnTo>
                  <a:lnTo>
                    <a:pt x="2314" y="1822"/>
                  </a:lnTo>
                  <a:lnTo>
                    <a:pt x="2318" y="1834"/>
                  </a:lnTo>
                  <a:lnTo>
                    <a:pt x="2323" y="1846"/>
                  </a:lnTo>
                  <a:lnTo>
                    <a:pt x="2328" y="1857"/>
                  </a:lnTo>
                  <a:lnTo>
                    <a:pt x="2334" y="1869"/>
                  </a:lnTo>
                  <a:lnTo>
                    <a:pt x="2339" y="1880"/>
                  </a:lnTo>
                  <a:lnTo>
                    <a:pt x="2343" y="1893"/>
                  </a:lnTo>
                  <a:lnTo>
                    <a:pt x="2348" y="1904"/>
                  </a:lnTo>
                  <a:lnTo>
                    <a:pt x="2354" y="1917"/>
                  </a:lnTo>
                  <a:lnTo>
                    <a:pt x="2359" y="1929"/>
                  </a:lnTo>
                  <a:lnTo>
                    <a:pt x="2364" y="1941"/>
                  </a:lnTo>
                  <a:lnTo>
                    <a:pt x="2368" y="1954"/>
                  </a:lnTo>
                  <a:lnTo>
                    <a:pt x="2373" y="1966"/>
                  </a:lnTo>
                  <a:lnTo>
                    <a:pt x="2379" y="1978"/>
                  </a:lnTo>
                  <a:lnTo>
                    <a:pt x="2384" y="1991"/>
                  </a:lnTo>
                  <a:lnTo>
                    <a:pt x="2389" y="2003"/>
                  </a:lnTo>
                  <a:lnTo>
                    <a:pt x="2393" y="2016"/>
                  </a:lnTo>
                  <a:lnTo>
                    <a:pt x="2399" y="2029"/>
                  </a:lnTo>
                  <a:lnTo>
                    <a:pt x="2404" y="2042"/>
                  </a:lnTo>
                  <a:lnTo>
                    <a:pt x="2409" y="2054"/>
                  </a:lnTo>
                  <a:lnTo>
                    <a:pt x="2414" y="2067"/>
                  </a:lnTo>
                  <a:lnTo>
                    <a:pt x="2419" y="2080"/>
                  </a:lnTo>
                  <a:lnTo>
                    <a:pt x="2424" y="2093"/>
                  </a:lnTo>
                  <a:lnTo>
                    <a:pt x="2429" y="2107"/>
                  </a:lnTo>
                  <a:lnTo>
                    <a:pt x="2434" y="2119"/>
                  </a:lnTo>
                  <a:lnTo>
                    <a:pt x="2440" y="2132"/>
                  </a:lnTo>
                  <a:lnTo>
                    <a:pt x="2444" y="2145"/>
                  </a:lnTo>
                  <a:lnTo>
                    <a:pt x="2449" y="2159"/>
                  </a:lnTo>
                  <a:lnTo>
                    <a:pt x="2454" y="2173"/>
                  </a:lnTo>
                  <a:lnTo>
                    <a:pt x="2459" y="2186"/>
                  </a:lnTo>
                  <a:lnTo>
                    <a:pt x="2465" y="2200"/>
                  </a:lnTo>
                  <a:lnTo>
                    <a:pt x="2469" y="2213"/>
                  </a:lnTo>
                  <a:lnTo>
                    <a:pt x="2474" y="2226"/>
                  </a:lnTo>
                  <a:lnTo>
                    <a:pt x="2479" y="2241"/>
                  </a:lnTo>
                  <a:lnTo>
                    <a:pt x="2485" y="2254"/>
                  </a:lnTo>
                  <a:lnTo>
                    <a:pt x="2490" y="2268"/>
                  </a:lnTo>
                  <a:lnTo>
                    <a:pt x="2494" y="2282"/>
                  </a:lnTo>
                  <a:lnTo>
                    <a:pt x="2499" y="2296"/>
                  </a:lnTo>
                  <a:lnTo>
                    <a:pt x="2505" y="2310"/>
                  </a:lnTo>
                  <a:lnTo>
                    <a:pt x="2510" y="2324"/>
                  </a:lnTo>
                  <a:lnTo>
                    <a:pt x="2515" y="2338"/>
                  </a:lnTo>
                  <a:lnTo>
                    <a:pt x="2519" y="2352"/>
                  </a:lnTo>
                  <a:lnTo>
                    <a:pt x="2525" y="2367"/>
                  </a:lnTo>
                  <a:lnTo>
                    <a:pt x="2530" y="2381"/>
                  </a:lnTo>
                  <a:lnTo>
                    <a:pt x="2535" y="2396"/>
                  </a:lnTo>
                  <a:lnTo>
                    <a:pt x="2540" y="2410"/>
                  </a:lnTo>
                  <a:lnTo>
                    <a:pt x="2544" y="2424"/>
                  </a:lnTo>
                  <a:lnTo>
                    <a:pt x="2550" y="2439"/>
                  </a:lnTo>
                  <a:lnTo>
                    <a:pt x="2555" y="2454"/>
                  </a:lnTo>
                  <a:lnTo>
                    <a:pt x="2560" y="2468"/>
                  </a:lnTo>
                  <a:lnTo>
                    <a:pt x="2565" y="2484"/>
                  </a:lnTo>
                  <a:lnTo>
                    <a:pt x="2571" y="2499"/>
                  </a:lnTo>
                  <a:lnTo>
                    <a:pt x="2575" y="2514"/>
                  </a:lnTo>
                  <a:lnTo>
                    <a:pt x="2580" y="2528"/>
                  </a:lnTo>
                  <a:lnTo>
                    <a:pt x="2585" y="2543"/>
                  </a:lnTo>
                  <a:lnTo>
                    <a:pt x="2591" y="2559"/>
                  </a:lnTo>
                  <a:lnTo>
                    <a:pt x="2596" y="2573"/>
                  </a:lnTo>
                  <a:lnTo>
                    <a:pt x="2600" y="2589"/>
                  </a:lnTo>
                  <a:lnTo>
                    <a:pt x="2605" y="2604"/>
                  </a:lnTo>
                  <a:lnTo>
                    <a:pt x="2611" y="2619"/>
                  </a:lnTo>
                  <a:lnTo>
                    <a:pt x="2616" y="2635"/>
                  </a:lnTo>
                  <a:lnTo>
                    <a:pt x="2621" y="2651"/>
                  </a:lnTo>
                  <a:lnTo>
                    <a:pt x="2625" y="2666"/>
                  </a:lnTo>
                  <a:lnTo>
                    <a:pt x="2630" y="2681"/>
                  </a:lnTo>
                  <a:lnTo>
                    <a:pt x="2636" y="2697"/>
                  </a:lnTo>
                  <a:lnTo>
                    <a:pt x="2641" y="2713"/>
                  </a:lnTo>
                  <a:lnTo>
                    <a:pt x="2646" y="2728"/>
                  </a:lnTo>
                  <a:lnTo>
                    <a:pt x="2650" y="2744"/>
                  </a:lnTo>
                  <a:lnTo>
                    <a:pt x="2656" y="2760"/>
                  </a:lnTo>
                  <a:lnTo>
                    <a:pt x="2661" y="2776"/>
                  </a:lnTo>
                  <a:lnTo>
                    <a:pt x="2666" y="2792"/>
                  </a:lnTo>
                  <a:lnTo>
                    <a:pt x="2671" y="2808"/>
                  </a:lnTo>
                  <a:lnTo>
                    <a:pt x="2676" y="2824"/>
                  </a:lnTo>
                  <a:lnTo>
                    <a:pt x="2681" y="2841"/>
                  </a:lnTo>
                  <a:lnTo>
                    <a:pt x="2686" y="2856"/>
                  </a:lnTo>
                  <a:lnTo>
                    <a:pt x="2691" y="2873"/>
                  </a:lnTo>
                  <a:lnTo>
                    <a:pt x="2697" y="2889"/>
                  </a:lnTo>
                  <a:lnTo>
                    <a:pt x="2701" y="2906"/>
                  </a:lnTo>
                  <a:lnTo>
                    <a:pt x="2706" y="2921"/>
                  </a:lnTo>
                  <a:lnTo>
                    <a:pt x="2711" y="2938"/>
                  </a:lnTo>
                  <a:lnTo>
                    <a:pt x="2716" y="2955"/>
                  </a:lnTo>
                  <a:lnTo>
                    <a:pt x="2722" y="2971"/>
                  </a:lnTo>
                  <a:lnTo>
                    <a:pt x="2726" y="2987"/>
                  </a:lnTo>
                  <a:lnTo>
                    <a:pt x="2731" y="3004"/>
                  </a:lnTo>
                  <a:lnTo>
                    <a:pt x="2736" y="3021"/>
                  </a:lnTo>
                  <a:lnTo>
                    <a:pt x="2742" y="3038"/>
                  </a:lnTo>
                  <a:lnTo>
                    <a:pt x="2747" y="3055"/>
                  </a:lnTo>
                  <a:lnTo>
                    <a:pt x="2751" y="3071"/>
                  </a:lnTo>
                  <a:lnTo>
                    <a:pt x="2756" y="3088"/>
                  </a:lnTo>
                  <a:lnTo>
                    <a:pt x="2762" y="3105"/>
                  </a:lnTo>
                  <a:lnTo>
                    <a:pt x="2767" y="3122"/>
                  </a:lnTo>
                  <a:lnTo>
                    <a:pt x="2772" y="3140"/>
                  </a:lnTo>
                  <a:lnTo>
                    <a:pt x="2776" y="3156"/>
                  </a:lnTo>
                  <a:lnTo>
                    <a:pt x="2781" y="3173"/>
                  </a:lnTo>
                  <a:lnTo>
                    <a:pt x="2787" y="3190"/>
                  </a:lnTo>
                  <a:lnTo>
                    <a:pt x="2792" y="3208"/>
                  </a:lnTo>
                  <a:lnTo>
                    <a:pt x="2797" y="3224"/>
                  </a:lnTo>
                  <a:lnTo>
                    <a:pt x="2801" y="3242"/>
                  </a:lnTo>
                  <a:lnTo>
                    <a:pt x="2807" y="3259"/>
                  </a:lnTo>
                  <a:lnTo>
                    <a:pt x="2812" y="3277"/>
                  </a:lnTo>
                  <a:lnTo>
                    <a:pt x="2817" y="3294"/>
                  </a:lnTo>
                  <a:lnTo>
                    <a:pt x="2822" y="3312"/>
                  </a:lnTo>
                  <a:lnTo>
                    <a:pt x="2828" y="3328"/>
                  </a:lnTo>
                  <a:lnTo>
                    <a:pt x="2832" y="3346"/>
                  </a:lnTo>
                  <a:lnTo>
                    <a:pt x="2837" y="3364"/>
                  </a:lnTo>
                  <a:lnTo>
                    <a:pt x="2842" y="3381"/>
                  </a:lnTo>
                  <a:lnTo>
                    <a:pt x="2848" y="3399"/>
                  </a:lnTo>
                  <a:lnTo>
                    <a:pt x="2853" y="3416"/>
                  </a:lnTo>
                  <a:lnTo>
                    <a:pt x="2857" y="3434"/>
                  </a:lnTo>
                  <a:lnTo>
                    <a:pt x="2862" y="3451"/>
                  </a:lnTo>
                  <a:lnTo>
                    <a:pt x="2867" y="3469"/>
                  </a:lnTo>
                  <a:lnTo>
                    <a:pt x="2873" y="3487"/>
                  </a:lnTo>
                  <a:lnTo>
                    <a:pt x="2878" y="3504"/>
                  </a:lnTo>
                  <a:lnTo>
                    <a:pt x="2882" y="3522"/>
                  </a:lnTo>
                  <a:lnTo>
                    <a:pt x="2887" y="3540"/>
                  </a:lnTo>
                  <a:lnTo>
                    <a:pt x="2893" y="3558"/>
                  </a:lnTo>
                  <a:lnTo>
                    <a:pt x="2898" y="3576"/>
                  </a:lnTo>
                  <a:lnTo>
                    <a:pt x="2903" y="3594"/>
                  </a:lnTo>
                  <a:lnTo>
                    <a:pt x="2907" y="3611"/>
                  </a:lnTo>
                  <a:lnTo>
                    <a:pt x="2913" y="3629"/>
                  </a:lnTo>
                  <a:lnTo>
                    <a:pt x="2918" y="3647"/>
                  </a:lnTo>
                  <a:lnTo>
                    <a:pt x="2923" y="3665"/>
                  </a:lnTo>
                  <a:lnTo>
                    <a:pt x="2928" y="3683"/>
                  </a:lnTo>
                  <a:lnTo>
                    <a:pt x="2932" y="3701"/>
                  </a:lnTo>
                  <a:lnTo>
                    <a:pt x="2938" y="3718"/>
                  </a:lnTo>
                  <a:lnTo>
                    <a:pt x="2943" y="3736"/>
                  </a:lnTo>
                  <a:lnTo>
                    <a:pt x="2948" y="3754"/>
                  </a:lnTo>
                  <a:lnTo>
                    <a:pt x="2953" y="3773"/>
                  </a:lnTo>
                  <a:lnTo>
                    <a:pt x="2958" y="3791"/>
                  </a:lnTo>
                  <a:lnTo>
                    <a:pt x="2963" y="3809"/>
                  </a:lnTo>
                  <a:lnTo>
                    <a:pt x="2968" y="3826"/>
                  </a:lnTo>
                  <a:lnTo>
                    <a:pt x="2973" y="3844"/>
                  </a:lnTo>
                  <a:lnTo>
                    <a:pt x="2979" y="3862"/>
                  </a:lnTo>
                  <a:lnTo>
                    <a:pt x="2983" y="3881"/>
                  </a:lnTo>
                  <a:lnTo>
                    <a:pt x="2988" y="3899"/>
                  </a:lnTo>
                  <a:lnTo>
                    <a:pt x="2993" y="3917"/>
                  </a:lnTo>
                  <a:lnTo>
                    <a:pt x="2999" y="3934"/>
                  </a:lnTo>
                  <a:lnTo>
                    <a:pt x="3004" y="3952"/>
                  </a:lnTo>
                  <a:lnTo>
                    <a:pt x="3008" y="3971"/>
                  </a:lnTo>
                  <a:lnTo>
                    <a:pt x="3013" y="3989"/>
                  </a:lnTo>
                  <a:lnTo>
                    <a:pt x="3018" y="4007"/>
                  </a:lnTo>
                  <a:lnTo>
                    <a:pt x="3024" y="4025"/>
                  </a:lnTo>
                  <a:lnTo>
                    <a:pt x="3029" y="4042"/>
                  </a:lnTo>
                  <a:lnTo>
                    <a:pt x="3033" y="4061"/>
                  </a:lnTo>
                  <a:lnTo>
                    <a:pt x="3038" y="4079"/>
                  </a:lnTo>
                  <a:lnTo>
                    <a:pt x="3044" y="4097"/>
                  </a:lnTo>
                  <a:lnTo>
                    <a:pt x="3049" y="4115"/>
                  </a:lnTo>
                  <a:lnTo>
                    <a:pt x="3054" y="4133"/>
                  </a:lnTo>
                  <a:lnTo>
                    <a:pt x="3058" y="4151"/>
                  </a:lnTo>
                  <a:lnTo>
                    <a:pt x="3064" y="4169"/>
                  </a:lnTo>
                  <a:lnTo>
                    <a:pt x="3069" y="4187"/>
                  </a:lnTo>
                  <a:lnTo>
                    <a:pt x="3074" y="4205"/>
                  </a:lnTo>
                  <a:lnTo>
                    <a:pt x="3079" y="4223"/>
                  </a:lnTo>
                  <a:lnTo>
                    <a:pt x="3085" y="4241"/>
                  </a:lnTo>
                  <a:lnTo>
                    <a:pt x="3089" y="4258"/>
                  </a:lnTo>
                  <a:lnTo>
                    <a:pt x="3094" y="4277"/>
                  </a:lnTo>
                  <a:lnTo>
                    <a:pt x="3099" y="4294"/>
                  </a:lnTo>
                  <a:lnTo>
                    <a:pt x="3104" y="4313"/>
                  </a:lnTo>
                  <a:lnTo>
                    <a:pt x="3110" y="4330"/>
                  </a:lnTo>
                  <a:lnTo>
                    <a:pt x="3114" y="4349"/>
                  </a:lnTo>
                  <a:lnTo>
                    <a:pt x="3119" y="4365"/>
                  </a:lnTo>
                  <a:lnTo>
                    <a:pt x="3124" y="4384"/>
                  </a:lnTo>
                  <a:lnTo>
                    <a:pt x="3130" y="4402"/>
                  </a:lnTo>
                  <a:lnTo>
                    <a:pt x="3135" y="4419"/>
                  </a:lnTo>
                  <a:lnTo>
                    <a:pt x="3139" y="4438"/>
                  </a:lnTo>
                  <a:lnTo>
                    <a:pt x="3144" y="4455"/>
                  </a:lnTo>
                  <a:lnTo>
                    <a:pt x="3150" y="4472"/>
                  </a:lnTo>
                  <a:lnTo>
                    <a:pt x="3155" y="4490"/>
                  </a:lnTo>
                  <a:lnTo>
                    <a:pt x="3160" y="4508"/>
                  </a:lnTo>
                  <a:lnTo>
                    <a:pt x="3164" y="4525"/>
                  </a:lnTo>
                  <a:lnTo>
                    <a:pt x="3170" y="4543"/>
                  </a:lnTo>
                  <a:lnTo>
                    <a:pt x="3175" y="4560"/>
                  </a:lnTo>
                  <a:lnTo>
                    <a:pt x="3180" y="4578"/>
                  </a:lnTo>
                  <a:lnTo>
                    <a:pt x="3185" y="4596"/>
                  </a:lnTo>
                  <a:lnTo>
                    <a:pt x="3189" y="4613"/>
                  </a:lnTo>
                  <a:lnTo>
                    <a:pt x="3195" y="4631"/>
                  </a:lnTo>
                  <a:lnTo>
                    <a:pt x="3200" y="4647"/>
                  </a:lnTo>
                  <a:lnTo>
                    <a:pt x="3205" y="4665"/>
                  </a:lnTo>
                  <a:lnTo>
                    <a:pt x="3210" y="4682"/>
                  </a:lnTo>
                  <a:lnTo>
                    <a:pt x="3215" y="4700"/>
                  </a:lnTo>
                  <a:lnTo>
                    <a:pt x="3220" y="4718"/>
                  </a:lnTo>
                  <a:lnTo>
                    <a:pt x="3225" y="4735"/>
                  </a:lnTo>
                  <a:lnTo>
                    <a:pt x="3230" y="4751"/>
                  </a:lnTo>
                  <a:lnTo>
                    <a:pt x="3236" y="4769"/>
                  </a:lnTo>
                  <a:lnTo>
                    <a:pt x="3240" y="4786"/>
                  </a:lnTo>
                  <a:lnTo>
                    <a:pt x="3245" y="4803"/>
                  </a:lnTo>
                  <a:lnTo>
                    <a:pt x="3250" y="4819"/>
                  </a:lnTo>
                  <a:lnTo>
                    <a:pt x="3256" y="4836"/>
                  </a:lnTo>
                  <a:lnTo>
                    <a:pt x="3261" y="4854"/>
                  </a:lnTo>
                  <a:lnTo>
                    <a:pt x="3265" y="4871"/>
                  </a:lnTo>
                  <a:lnTo>
                    <a:pt x="3270" y="4888"/>
                  </a:lnTo>
                  <a:lnTo>
                    <a:pt x="3275" y="4904"/>
                  </a:lnTo>
                  <a:lnTo>
                    <a:pt x="3281" y="4921"/>
                  </a:lnTo>
                  <a:lnTo>
                    <a:pt x="3286" y="4938"/>
                  </a:lnTo>
                  <a:lnTo>
                    <a:pt x="3290" y="4955"/>
                  </a:lnTo>
                  <a:lnTo>
                    <a:pt x="3295" y="4972"/>
                  </a:lnTo>
                  <a:lnTo>
                    <a:pt x="3301" y="4987"/>
                  </a:lnTo>
                  <a:lnTo>
                    <a:pt x="3306" y="5004"/>
                  </a:lnTo>
                  <a:lnTo>
                    <a:pt x="3311" y="5021"/>
                  </a:lnTo>
                  <a:lnTo>
                    <a:pt x="3316" y="5038"/>
                  </a:lnTo>
                  <a:lnTo>
                    <a:pt x="3321" y="5053"/>
                  </a:lnTo>
                  <a:lnTo>
                    <a:pt x="3326" y="5070"/>
                  </a:lnTo>
                  <a:lnTo>
                    <a:pt x="3331" y="5086"/>
                  </a:lnTo>
                  <a:lnTo>
                    <a:pt x="3336" y="5103"/>
                  </a:lnTo>
                  <a:lnTo>
                    <a:pt x="3342" y="5118"/>
                  </a:lnTo>
                  <a:lnTo>
                    <a:pt x="3346" y="5135"/>
                  </a:lnTo>
                  <a:lnTo>
                    <a:pt x="3351" y="5151"/>
                  </a:lnTo>
                  <a:lnTo>
                    <a:pt x="3356" y="5167"/>
                  </a:lnTo>
                  <a:lnTo>
                    <a:pt x="3361" y="5182"/>
                  </a:lnTo>
                  <a:lnTo>
                    <a:pt x="3367" y="5198"/>
                  </a:lnTo>
                  <a:lnTo>
                    <a:pt x="3371" y="5214"/>
                  </a:lnTo>
                  <a:lnTo>
                    <a:pt x="3376" y="5231"/>
                  </a:lnTo>
                  <a:lnTo>
                    <a:pt x="3381" y="5245"/>
                  </a:lnTo>
                  <a:lnTo>
                    <a:pt x="3387" y="5262"/>
                  </a:lnTo>
                  <a:lnTo>
                    <a:pt x="3392" y="5277"/>
                  </a:lnTo>
                  <a:lnTo>
                    <a:pt x="3396" y="5292"/>
                  </a:lnTo>
                  <a:lnTo>
                    <a:pt x="3401" y="5308"/>
                  </a:lnTo>
                  <a:lnTo>
                    <a:pt x="3407" y="5324"/>
                  </a:lnTo>
                  <a:lnTo>
                    <a:pt x="3412" y="5339"/>
                  </a:lnTo>
                  <a:lnTo>
                    <a:pt x="3417" y="5354"/>
                  </a:lnTo>
                  <a:lnTo>
                    <a:pt x="3421" y="5370"/>
                  </a:lnTo>
                  <a:lnTo>
                    <a:pt x="3426" y="5385"/>
                  </a:lnTo>
                  <a:lnTo>
                    <a:pt x="3432" y="5399"/>
                  </a:lnTo>
                  <a:lnTo>
                    <a:pt x="3437" y="5415"/>
                  </a:lnTo>
                  <a:lnTo>
                    <a:pt x="3442" y="5430"/>
                  </a:lnTo>
                  <a:lnTo>
                    <a:pt x="3446" y="5446"/>
                  </a:lnTo>
                  <a:lnTo>
                    <a:pt x="3452" y="5460"/>
                  </a:lnTo>
                  <a:lnTo>
                    <a:pt x="3457" y="5475"/>
                  </a:lnTo>
                  <a:lnTo>
                    <a:pt x="3462" y="5490"/>
                  </a:lnTo>
                  <a:lnTo>
                    <a:pt x="3467" y="5504"/>
                  </a:lnTo>
                  <a:lnTo>
                    <a:pt x="3472" y="5519"/>
                  </a:lnTo>
                  <a:lnTo>
                    <a:pt x="3477" y="5534"/>
                  </a:lnTo>
                  <a:lnTo>
                    <a:pt x="3482" y="5548"/>
                  </a:lnTo>
                  <a:lnTo>
                    <a:pt x="3487" y="5562"/>
                  </a:lnTo>
                  <a:lnTo>
                    <a:pt x="3493" y="5577"/>
                  </a:lnTo>
                  <a:lnTo>
                    <a:pt x="3497" y="5591"/>
                  </a:lnTo>
                  <a:lnTo>
                    <a:pt x="3502" y="5606"/>
                  </a:lnTo>
                  <a:lnTo>
                    <a:pt x="3507" y="5620"/>
                  </a:lnTo>
                  <a:lnTo>
                    <a:pt x="3512" y="5634"/>
                  </a:lnTo>
                  <a:lnTo>
                    <a:pt x="3518" y="5648"/>
                  </a:lnTo>
                  <a:lnTo>
                    <a:pt x="3522" y="5663"/>
                  </a:lnTo>
                  <a:lnTo>
                    <a:pt x="3527" y="5676"/>
                  </a:lnTo>
                  <a:lnTo>
                    <a:pt x="3532" y="5690"/>
                  </a:lnTo>
                  <a:lnTo>
                    <a:pt x="3538" y="5703"/>
                  </a:lnTo>
                  <a:lnTo>
                    <a:pt x="3543" y="5717"/>
                  </a:lnTo>
                  <a:lnTo>
                    <a:pt x="3547" y="5731"/>
                  </a:lnTo>
                  <a:lnTo>
                    <a:pt x="3552" y="5744"/>
                  </a:lnTo>
                  <a:lnTo>
                    <a:pt x="3558" y="5758"/>
                  </a:lnTo>
                  <a:lnTo>
                    <a:pt x="3563" y="5772"/>
                  </a:lnTo>
                  <a:lnTo>
                    <a:pt x="3568" y="5785"/>
                  </a:lnTo>
                  <a:lnTo>
                    <a:pt x="3573" y="5799"/>
                  </a:lnTo>
                  <a:lnTo>
                    <a:pt x="3577" y="5811"/>
                  </a:lnTo>
                  <a:lnTo>
                    <a:pt x="3583" y="5825"/>
                  </a:lnTo>
                  <a:lnTo>
                    <a:pt x="3588" y="5838"/>
                  </a:lnTo>
                  <a:lnTo>
                    <a:pt x="3593" y="5851"/>
                  </a:lnTo>
                  <a:lnTo>
                    <a:pt x="3598" y="5864"/>
                  </a:lnTo>
                  <a:lnTo>
                    <a:pt x="3603" y="5878"/>
                  </a:lnTo>
                  <a:lnTo>
                    <a:pt x="3608" y="5890"/>
                  </a:lnTo>
                  <a:lnTo>
                    <a:pt x="3613" y="5903"/>
                  </a:lnTo>
                  <a:lnTo>
                    <a:pt x="3618" y="5916"/>
                  </a:lnTo>
                  <a:lnTo>
                    <a:pt x="3624" y="5929"/>
                  </a:lnTo>
                  <a:lnTo>
                    <a:pt x="3628" y="5942"/>
                  </a:lnTo>
                  <a:lnTo>
                    <a:pt x="3633" y="5954"/>
                  </a:lnTo>
                  <a:lnTo>
                    <a:pt x="3638" y="5966"/>
                  </a:lnTo>
                  <a:lnTo>
                    <a:pt x="3644" y="5979"/>
                  </a:lnTo>
                  <a:lnTo>
                    <a:pt x="3649" y="5991"/>
                  </a:lnTo>
                  <a:lnTo>
                    <a:pt x="3653" y="6003"/>
                  </a:lnTo>
                  <a:lnTo>
                    <a:pt x="3658" y="6016"/>
                  </a:lnTo>
                  <a:lnTo>
                    <a:pt x="3663" y="6028"/>
                  </a:lnTo>
                  <a:lnTo>
                    <a:pt x="3669" y="6040"/>
                  </a:lnTo>
                  <a:lnTo>
                    <a:pt x="3674" y="6052"/>
                  </a:lnTo>
                  <a:lnTo>
                    <a:pt x="3678" y="6064"/>
                  </a:lnTo>
                  <a:lnTo>
                    <a:pt x="3683" y="6076"/>
                  </a:lnTo>
                  <a:lnTo>
                    <a:pt x="3689" y="6087"/>
                  </a:lnTo>
                  <a:lnTo>
                    <a:pt x="3694" y="6100"/>
                  </a:lnTo>
                  <a:lnTo>
                    <a:pt x="3699" y="6111"/>
                  </a:lnTo>
                  <a:lnTo>
                    <a:pt x="3703" y="6123"/>
                  </a:lnTo>
                  <a:lnTo>
                    <a:pt x="3709" y="6134"/>
                  </a:lnTo>
                  <a:lnTo>
                    <a:pt x="3714" y="6146"/>
                  </a:lnTo>
                  <a:lnTo>
                    <a:pt x="3719" y="6158"/>
                  </a:lnTo>
                  <a:lnTo>
                    <a:pt x="3724" y="6169"/>
                  </a:lnTo>
                  <a:lnTo>
                    <a:pt x="3728" y="6181"/>
                  </a:lnTo>
                  <a:lnTo>
                    <a:pt x="3734" y="6191"/>
                  </a:lnTo>
                  <a:lnTo>
                    <a:pt x="3739" y="6203"/>
                  </a:lnTo>
                  <a:lnTo>
                    <a:pt x="3744" y="6214"/>
                  </a:lnTo>
                  <a:lnTo>
                    <a:pt x="3749" y="6225"/>
                  </a:lnTo>
                  <a:lnTo>
                    <a:pt x="3754" y="6236"/>
                  </a:lnTo>
                  <a:lnTo>
                    <a:pt x="3759" y="6247"/>
                  </a:lnTo>
                  <a:lnTo>
                    <a:pt x="3764" y="6258"/>
                  </a:lnTo>
                  <a:lnTo>
                    <a:pt x="3769" y="6269"/>
                  </a:lnTo>
                  <a:lnTo>
                    <a:pt x="3775" y="6279"/>
                  </a:lnTo>
                  <a:lnTo>
                    <a:pt x="3779" y="6290"/>
                  </a:lnTo>
                  <a:lnTo>
                    <a:pt x="3784" y="6301"/>
                  </a:lnTo>
                  <a:lnTo>
                    <a:pt x="3789" y="6311"/>
                  </a:lnTo>
                  <a:lnTo>
                    <a:pt x="3795" y="6322"/>
                  </a:lnTo>
                  <a:lnTo>
                    <a:pt x="3800" y="6333"/>
                  </a:lnTo>
                  <a:lnTo>
                    <a:pt x="3804" y="6342"/>
                  </a:lnTo>
                  <a:lnTo>
                    <a:pt x="3809" y="6353"/>
                  </a:lnTo>
                  <a:lnTo>
                    <a:pt x="3814" y="6363"/>
                  </a:lnTo>
                  <a:lnTo>
                    <a:pt x="3820" y="6374"/>
                  </a:lnTo>
                  <a:lnTo>
                    <a:pt x="3825" y="6384"/>
                  </a:lnTo>
                  <a:lnTo>
                    <a:pt x="3830" y="6393"/>
                  </a:lnTo>
                  <a:lnTo>
                    <a:pt x="3834" y="6404"/>
                  </a:lnTo>
                  <a:lnTo>
                    <a:pt x="3840" y="6413"/>
                  </a:lnTo>
                  <a:lnTo>
                    <a:pt x="3845" y="6424"/>
                  </a:lnTo>
                  <a:lnTo>
                    <a:pt x="3850" y="6433"/>
                  </a:lnTo>
                  <a:lnTo>
                    <a:pt x="3855" y="6443"/>
                  </a:lnTo>
                  <a:lnTo>
                    <a:pt x="3860" y="6453"/>
                  </a:lnTo>
                  <a:lnTo>
                    <a:pt x="3865" y="6463"/>
                  </a:lnTo>
                  <a:lnTo>
                    <a:pt x="3870" y="6472"/>
                  </a:lnTo>
                  <a:lnTo>
                    <a:pt x="3875" y="6482"/>
                  </a:lnTo>
                  <a:lnTo>
                    <a:pt x="3881" y="6491"/>
                  </a:lnTo>
                  <a:lnTo>
                    <a:pt x="3885" y="6500"/>
                  </a:lnTo>
                  <a:lnTo>
                    <a:pt x="3890" y="6510"/>
                  </a:lnTo>
                  <a:lnTo>
                    <a:pt x="3895" y="6519"/>
                  </a:lnTo>
                  <a:lnTo>
                    <a:pt x="3900" y="6529"/>
                  </a:lnTo>
                  <a:lnTo>
                    <a:pt x="3906" y="6538"/>
                  </a:lnTo>
                  <a:lnTo>
                    <a:pt x="3910" y="6548"/>
                  </a:lnTo>
                  <a:lnTo>
                    <a:pt x="3915" y="6556"/>
                  </a:lnTo>
                  <a:lnTo>
                    <a:pt x="3920" y="6565"/>
                  </a:lnTo>
                  <a:lnTo>
                    <a:pt x="3926" y="6575"/>
                  </a:lnTo>
                  <a:lnTo>
                    <a:pt x="3931" y="6583"/>
                  </a:lnTo>
                  <a:lnTo>
                    <a:pt x="3935" y="6592"/>
                  </a:lnTo>
                  <a:lnTo>
                    <a:pt x="3940" y="6601"/>
                  </a:lnTo>
                  <a:lnTo>
                    <a:pt x="3946" y="6610"/>
                  </a:lnTo>
                  <a:lnTo>
                    <a:pt x="3951" y="6619"/>
                  </a:lnTo>
                  <a:lnTo>
                    <a:pt x="3956" y="6627"/>
                  </a:lnTo>
                  <a:lnTo>
                    <a:pt x="3960" y="6636"/>
                  </a:lnTo>
                  <a:lnTo>
                    <a:pt x="3966" y="6644"/>
                  </a:lnTo>
                  <a:lnTo>
                    <a:pt x="3971" y="6653"/>
                  </a:lnTo>
                  <a:lnTo>
                    <a:pt x="3976" y="6661"/>
                  </a:lnTo>
                  <a:lnTo>
                    <a:pt x="3981" y="6670"/>
                  </a:lnTo>
                  <a:lnTo>
                    <a:pt x="3985" y="6678"/>
                  </a:lnTo>
                  <a:lnTo>
                    <a:pt x="3991" y="6686"/>
                  </a:lnTo>
                  <a:lnTo>
                    <a:pt x="3996" y="6694"/>
                  </a:lnTo>
                  <a:lnTo>
                    <a:pt x="4001" y="6703"/>
                  </a:lnTo>
                  <a:lnTo>
                    <a:pt x="4006" y="6711"/>
                  </a:lnTo>
                  <a:lnTo>
                    <a:pt x="4011" y="6719"/>
                  </a:lnTo>
                  <a:lnTo>
                    <a:pt x="4016" y="6727"/>
                  </a:lnTo>
                  <a:lnTo>
                    <a:pt x="4021" y="6735"/>
                  </a:lnTo>
                  <a:lnTo>
                    <a:pt x="4026" y="6743"/>
                  </a:lnTo>
                  <a:lnTo>
                    <a:pt x="4032" y="6751"/>
                  </a:lnTo>
                  <a:lnTo>
                    <a:pt x="4036" y="6758"/>
                  </a:lnTo>
                  <a:lnTo>
                    <a:pt x="4041" y="6767"/>
                  </a:lnTo>
                  <a:lnTo>
                    <a:pt x="4046" y="6774"/>
                  </a:lnTo>
                  <a:lnTo>
                    <a:pt x="4052" y="6781"/>
                  </a:lnTo>
                  <a:lnTo>
                    <a:pt x="4057" y="6790"/>
                  </a:lnTo>
                  <a:lnTo>
                    <a:pt x="4061" y="6797"/>
                  </a:lnTo>
                  <a:lnTo>
                    <a:pt x="4066" y="6805"/>
                  </a:lnTo>
                  <a:lnTo>
                    <a:pt x="4071" y="6812"/>
                  </a:lnTo>
                  <a:lnTo>
                    <a:pt x="4077" y="6819"/>
                  </a:lnTo>
                  <a:lnTo>
                    <a:pt x="4082" y="6828"/>
                  </a:lnTo>
                  <a:lnTo>
                    <a:pt x="4087" y="6835"/>
                  </a:lnTo>
                  <a:lnTo>
                    <a:pt x="4091" y="6841"/>
                  </a:lnTo>
                  <a:lnTo>
                    <a:pt x="4097" y="6849"/>
                  </a:lnTo>
                  <a:lnTo>
                    <a:pt x="4102" y="6856"/>
                  </a:lnTo>
                  <a:lnTo>
                    <a:pt x="4107" y="6863"/>
                  </a:lnTo>
                  <a:lnTo>
                    <a:pt x="4112" y="6871"/>
                  </a:lnTo>
                  <a:lnTo>
                    <a:pt x="4117" y="6878"/>
                  </a:lnTo>
                  <a:lnTo>
                    <a:pt x="4122" y="6885"/>
                  </a:lnTo>
                  <a:lnTo>
                    <a:pt x="4127" y="6892"/>
                  </a:lnTo>
                  <a:lnTo>
                    <a:pt x="4132" y="6899"/>
                  </a:lnTo>
                  <a:lnTo>
                    <a:pt x="4138" y="6905"/>
                  </a:lnTo>
                  <a:lnTo>
                    <a:pt x="4142" y="6913"/>
                  </a:lnTo>
                  <a:lnTo>
                    <a:pt x="4147" y="6919"/>
                  </a:lnTo>
                  <a:lnTo>
                    <a:pt x="4152" y="6926"/>
                  </a:lnTo>
                  <a:lnTo>
                    <a:pt x="4157" y="6932"/>
                  </a:lnTo>
                  <a:lnTo>
                    <a:pt x="4163" y="6939"/>
                  </a:lnTo>
                  <a:lnTo>
                    <a:pt x="4167" y="6946"/>
                  </a:lnTo>
                  <a:lnTo>
                    <a:pt x="4172" y="6952"/>
                  </a:lnTo>
                  <a:lnTo>
                    <a:pt x="4177" y="6959"/>
                  </a:lnTo>
                  <a:lnTo>
                    <a:pt x="4183" y="6966"/>
                  </a:lnTo>
                  <a:lnTo>
                    <a:pt x="4188" y="6972"/>
                  </a:lnTo>
                  <a:lnTo>
                    <a:pt x="4192" y="6979"/>
                  </a:lnTo>
                  <a:lnTo>
                    <a:pt x="4197" y="6985"/>
                  </a:lnTo>
                  <a:lnTo>
                    <a:pt x="4203" y="6991"/>
                  </a:lnTo>
                  <a:lnTo>
                    <a:pt x="4208" y="6998"/>
                  </a:lnTo>
                  <a:lnTo>
                    <a:pt x="4213" y="7004"/>
                  </a:lnTo>
                  <a:lnTo>
                    <a:pt x="4217" y="7010"/>
                  </a:lnTo>
                  <a:lnTo>
                    <a:pt x="4222" y="7016"/>
                  </a:lnTo>
                  <a:lnTo>
                    <a:pt x="4228" y="7023"/>
                  </a:lnTo>
                  <a:lnTo>
                    <a:pt x="4233" y="7029"/>
                  </a:lnTo>
                  <a:lnTo>
                    <a:pt x="4238" y="7034"/>
                  </a:lnTo>
                  <a:lnTo>
                    <a:pt x="4242" y="7040"/>
                  </a:lnTo>
                  <a:lnTo>
                    <a:pt x="4248" y="7047"/>
                  </a:lnTo>
                  <a:lnTo>
                    <a:pt x="4253" y="7053"/>
                  </a:lnTo>
                  <a:lnTo>
                    <a:pt x="4258" y="7058"/>
                  </a:lnTo>
                  <a:lnTo>
                    <a:pt x="4263" y="7065"/>
                  </a:lnTo>
                  <a:lnTo>
                    <a:pt x="4268" y="7070"/>
                  </a:lnTo>
                  <a:lnTo>
                    <a:pt x="4273" y="7076"/>
                  </a:lnTo>
                  <a:lnTo>
                    <a:pt x="4278" y="7082"/>
                  </a:lnTo>
                  <a:lnTo>
                    <a:pt x="4283" y="7088"/>
                  </a:lnTo>
                  <a:lnTo>
                    <a:pt x="4289" y="7093"/>
                  </a:lnTo>
                  <a:lnTo>
                    <a:pt x="4293" y="7099"/>
                  </a:lnTo>
                  <a:lnTo>
                    <a:pt x="4298" y="7104"/>
                  </a:lnTo>
                  <a:lnTo>
                    <a:pt x="4303" y="7111"/>
                  </a:lnTo>
                  <a:lnTo>
                    <a:pt x="4308" y="7116"/>
                  </a:lnTo>
                  <a:lnTo>
                    <a:pt x="4314" y="7121"/>
                  </a:lnTo>
                  <a:lnTo>
                    <a:pt x="4318" y="7126"/>
                  </a:lnTo>
                  <a:lnTo>
                    <a:pt x="4323" y="7132"/>
                  </a:lnTo>
                  <a:lnTo>
                    <a:pt x="4328" y="7138"/>
                  </a:lnTo>
                  <a:lnTo>
                    <a:pt x="4334" y="7143"/>
                  </a:lnTo>
                  <a:lnTo>
                    <a:pt x="4339" y="7149"/>
                  </a:lnTo>
                  <a:lnTo>
                    <a:pt x="4344" y="7154"/>
                  </a:lnTo>
                  <a:lnTo>
                    <a:pt x="4348" y="7159"/>
                  </a:lnTo>
                  <a:lnTo>
                    <a:pt x="4354" y="7164"/>
                  </a:lnTo>
                  <a:lnTo>
                    <a:pt x="4359" y="7169"/>
                  </a:lnTo>
                  <a:lnTo>
                    <a:pt x="4364" y="7175"/>
                  </a:lnTo>
                  <a:lnTo>
                    <a:pt x="4369" y="7180"/>
                  </a:lnTo>
                  <a:lnTo>
                    <a:pt x="4373" y="7185"/>
                  </a:lnTo>
                  <a:lnTo>
                    <a:pt x="4379" y="7190"/>
                  </a:lnTo>
                  <a:lnTo>
                    <a:pt x="4384" y="7195"/>
                  </a:lnTo>
                  <a:lnTo>
                    <a:pt x="4389" y="7200"/>
                  </a:lnTo>
                  <a:lnTo>
                    <a:pt x="4394" y="7205"/>
                  </a:lnTo>
                  <a:lnTo>
                    <a:pt x="4399" y="7210"/>
                  </a:lnTo>
                  <a:lnTo>
                    <a:pt x="4404" y="7215"/>
                  </a:lnTo>
                  <a:lnTo>
                    <a:pt x="4409" y="7220"/>
                  </a:lnTo>
                  <a:lnTo>
                    <a:pt x="4414" y="7225"/>
                  </a:lnTo>
                  <a:lnTo>
                    <a:pt x="4420" y="7229"/>
                  </a:lnTo>
                  <a:lnTo>
                    <a:pt x="4424" y="7234"/>
                  </a:lnTo>
                  <a:lnTo>
                    <a:pt x="4429" y="7239"/>
                  </a:lnTo>
                  <a:lnTo>
                    <a:pt x="4434" y="7244"/>
                  </a:lnTo>
                  <a:lnTo>
                    <a:pt x="4440" y="7248"/>
                  </a:lnTo>
                  <a:lnTo>
                    <a:pt x="4445" y="7253"/>
                  </a:lnTo>
                  <a:lnTo>
                    <a:pt x="4449" y="7258"/>
                  </a:lnTo>
                  <a:lnTo>
                    <a:pt x="4454" y="7263"/>
                  </a:lnTo>
                  <a:lnTo>
                    <a:pt x="4459" y="7267"/>
                  </a:lnTo>
                  <a:lnTo>
                    <a:pt x="4465" y="7272"/>
                  </a:lnTo>
                  <a:lnTo>
                    <a:pt x="4470" y="7276"/>
                  </a:lnTo>
                  <a:lnTo>
                    <a:pt x="4474" y="7281"/>
                  </a:lnTo>
                  <a:lnTo>
                    <a:pt x="4479" y="7285"/>
                  </a:lnTo>
                  <a:lnTo>
                    <a:pt x="4485" y="7290"/>
                  </a:lnTo>
                  <a:lnTo>
                    <a:pt x="4490" y="7294"/>
                  </a:lnTo>
                  <a:lnTo>
                    <a:pt x="4495" y="7298"/>
                  </a:lnTo>
                  <a:lnTo>
                    <a:pt x="4499" y="7303"/>
                  </a:lnTo>
                  <a:lnTo>
                    <a:pt x="4505" y="7307"/>
                  </a:lnTo>
                  <a:lnTo>
                    <a:pt x="4510" y="7311"/>
                  </a:lnTo>
                  <a:lnTo>
                    <a:pt x="4515" y="7316"/>
                  </a:lnTo>
                  <a:lnTo>
                    <a:pt x="4520" y="7320"/>
                  </a:lnTo>
                  <a:lnTo>
                    <a:pt x="4525" y="7325"/>
                  </a:lnTo>
                  <a:lnTo>
                    <a:pt x="4530" y="7329"/>
                  </a:lnTo>
                  <a:lnTo>
                    <a:pt x="4535" y="7333"/>
                  </a:lnTo>
                  <a:lnTo>
                    <a:pt x="4540" y="7337"/>
                  </a:lnTo>
                  <a:lnTo>
                    <a:pt x="4545" y="7341"/>
                  </a:lnTo>
                  <a:lnTo>
                    <a:pt x="4550" y="7346"/>
                  </a:lnTo>
                  <a:lnTo>
                    <a:pt x="4555" y="7349"/>
                  </a:lnTo>
                  <a:lnTo>
                    <a:pt x="4560" y="7353"/>
                  </a:lnTo>
                  <a:lnTo>
                    <a:pt x="4565" y="7357"/>
                  </a:lnTo>
                  <a:lnTo>
                    <a:pt x="4571" y="7361"/>
                  </a:lnTo>
                  <a:lnTo>
                    <a:pt x="4576" y="7366"/>
                  </a:lnTo>
                  <a:lnTo>
                    <a:pt x="4580" y="7370"/>
                  </a:lnTo>
                  <a:lnTo>
                    <a:pt x="4585" y="7373"/>
                  </a:lnTo>
                  <a:lnTo>
                    <a:pt x="4591" y="7377"/>
                  </a:lnTo>
                  <a:lnTo>
                    <a:pt x="4596" y="7381"/>
                  </a:lnTo>
                  <a:lnTo>
                    <a:pt x="4601" y="7384"/>
                  </a:lnTo>
                  <a:lnTo>
                    <a:pt x="4605" y="7389"/>
                  </a:lnTo>
                  <a:lnTo>
                    <a:pt x="4611" y="7393"/>
                  </a:lnTo>
                  <a:lnTo>
                    <a:pt x="4616" y="7396"/>
                  </a:lnTo>
                  <a:lnTo>
                    <a:pt x="4621" y="7400"/>
                  </a:lnTo>
                  <a:lnTo>
                    <a:pt x="4626" y="7404"/>
                  </a:lnTo>
                  <a:lnTo>
                    <a:pt x="4630" y="7408"/>
                  </a:lnTo>
                  <a:lnTo>
                    <a:pt x="4636" y="7412"/>
                  </a:lnTo>
                  <a:lnTo>
                    <a:pt x="4641" y="7415"/>
                  </a:lnTo>
                  <a:lnTo>
                    <a:pt x="4646" y="7418"/>
                  </a:lnTo>
                  <a:lnTo>
                    <a:pt x="4651" y="7422"/>
                  </a:lnTo>
                  <a:lnTo>
                    <a:pt x="4656" y="7426"/>
                  </a:lnTo>
                  <a:lnTo>
                    <a:pt x="4661" y="7430"/>
                  </a:lnTo>
                  <a:lnTo>
                    <a:pt x="4666" y="7433"/>
                  </a:lnTo>
                  <a:lnTo>
                    <a:pt x="4671" y="7437"/>
                  </a:lnTo>
                  <a:lnTo>
                    <a:pt x="4677" y="7440"/>
                  </a:lnTo>
                  <a:lnTo>
                    <a:pt x="4681" y="7443"/>
                  </a:lnTo>
                  <a:lnTo>
                    <a:pt x="4686" y="7447"/>
                  </a:lnTo>
                  <a:lnTo>
                    <a:pt x="4691" y="7451"/>
                  </a:lnTo>
                  <a:lnTo>
                    <a:pt x="4697" y="7454"/>
                  </a:lnTo>
                  <a:lnTo>
                    <a:pt x="4702" y="7458"/>
                  </a:lnTo>
                  <a:lnTo>
                    <a:pt x="4706" y="7461"/>
                  </a:lnTo>
                  <a:lnTo>
                    <a:pt x="4711" y="7464"/>
                  </a:lnTo>
                  <a:lnTo>
                    <a:pt x="4716" y="7467"/>
                  </a:lnTo>
                  <a:lnTo>
                    <a:pt x="4722" y="7470"/>
                  </a:lnTo>
                  <a:lnTo>
                    <a:pt x="4727" y="7475"/>
                  </a:lnTo>
                  <a:lnTo>
                    <a:pt x="4731" y="7478"/>
                  </a:lnTo>
                  <a:lnTo>
                    <a:pt x="4736" y="7481"/>
                  </a:lnTo>
                  <a:lnTo>
                    <a:pt x="4742" y="7484"/>
                  </a:lnTo>
                  <a:lnTo>
                    <a:pt x="4747" y="7487"/>
                  </a:lnTo>
                  <a:lnTo>
                    <a:pt x="4752" y="7490"/>
                  </a:lnTo>
                  <a:lnTo>
                    <a:pt x="4756" y="7494"/>
                  </a:lnTo>
                  <a:lnTo>
                    <a:pt x="4762" y="7497"/>
                  </a:lnTo>
                  <a:lnTo>
                    <a:pt x="4767" y="7500"/>
                  </a:lnTo>
                  <a:lnTo>
                    <a:pt x="4772" y="7503"/>
                  </a:lnTo>
                  <a:lnTo>
                    <a:pt x="4777" y="7506"/>
                  </a:lnTo>
                  <a:lnTo>
                    <a:pt x="4781" y="7509"/>
                  </a:lnTo>
                  <a:lnTo>
                    <a:pt x="4787" y="7512"/>
                  </a:lnTo>
                  <a:lnTo>
                    <a:pt x="4792" y="7516"/>
                  </a:lnTo>
                  <a:lnTo>
                    <a:pt x="4797" y="7519"/>
                  </a:lnTo>
                  <a:lnTo>
                    <a:pt x="4802" y="7522"/>
                  </a:lnTo>
                  <a:lnTo>
                    <a:pt x="4807" y="7525"/>
                  </a:lnTo>
                  <a:lnTo>
                    <a:pt x="4812" y="7528"/>
                  </a:lnTo>
                  <a:lnTo>
                    <a:pt x="4817" y="7531"/>
                  </a:lnTo>
                  <a:lnTo>
                    <a:pt x="4822" y="7533"/>
                  </a:lnTo>
                  <a:lnTo>
                    <a:pt x="4828" y="7537"/>
                  </a:lnTo>
                  <a:lnTo>
                    <a:pt x="4833" y="7540"/>
                  </a:lnTo>
                  <a:lnTo>
                    <a:pt x="4837" y="7543"/>
                  </a:lnTo>
                  <a:lnTo>
                    <a:pt x="4842" y="7546"/>
                  </a:lnTo>
                  <a:lnTo>
                    <a:pt x="4848" y="7548"/>
                  </a:lnTo>
                  <a:lnTo>
                    <a:pt x="4853" y="7551"/>
                  </a:lnTo>
                  <a:lnTo>
                    <a:pt x="4858" y="7554"/>
                  </a:lnTo>
                  <a:lnTo>
                    <a:pt x="4862" y="7556"/>
                  </a:lnTo>
                  <a:lnTo>
                    <a:pt x="4867" y="7560"/>
                  </a:lnTo>
                  <a:lnTo>
                    <a:pt x="4873" y="7563"/>
                  </a:lnTo>
                  <a:lnTo>
                    <a:pt x="4878" y="7565"/>
                  </a:lnTo>
                  <a:lnTo>
                    <a:pt x="4883" y="7568"/>
                  </a:lnTo>
                  <a:lnTo>
                    <a:pt x="4887" y="7571"/>
                  </a:lnTo>
                  <a:lnTo>
                    <a:pt x="4893" y="7573"/>
                  </a:lnTo>
                  <a:lnTo>
                    <a:pt x="4898" y="7576"/>
                  </a:lnTo>
                  <a:lnTo>
                    <a:pt x="4903" y="7580"/>
                  </a:lnTo>
                  <a:lnTo>
                    <a:pt x="4908" y="7582"/>
                  </a:lnTo>
                  <a:lnTo>
                    <a:pt x="4913" y="7585"/>
                  </a:lnTo>
                  <a:lnTo>
                    <a:pt x="4918" y="7587"/>
                  </a:lnTo>
                  <a:lnTo>
                    <a:pt x="4923" y="7590"/>
                  </a:lnTo>
                  <a:lnTo>
                    <a:pt x="4928" y="7592"/>
                  </a:lnTo>
                  <a:lnTo>
                    <a:pt x="4934" y="7595"/>
                  </a:lnTo>
                  <a:lnTo>
                    <a:pt x="4938" y="7597"/>
                  </a:lnTo>
                  <a:lnTo>
                    <a:pt x="4943" y="7600"/>
                  </a:lnTo>
                  <a:lnTo>
                    <a:pt x="4948" y="7603"/>
                  </a:lnTo>
                  <a:lnTo>
                    <a:pt x="4953" y="7605"/>
                  </a:lnTo>
                  <a:lnTo>
                    <a:pt x="4959" y="7608"/>
                  </a:lnTo>
                  <a:lnTo>
                    <a:pt x="4963" y="7610"/>
                  </a:lnTo>
                  <a:lnTo>
                    <a:pt x="4968" y="7613"/>
                  </a:lnTo>
                  <a:lnTo>
                    <a:pt x="4973" y="7615"/>
                  </a:lnTo>
                  <a:lnTo>
                    <a:pt x="4979" y="7618"/>
                  </a:lnTo>
                  <a:lnTo>
                    <a:pt x="4984" y="7620"/>
                  </a:lnTo>
                  <a:lnTo>
                    <a:pt x="4988" y="7622"/>
                  </a:lnTo>
                  <a:lnTo>
                    <a:pt x="4993" y="7625"/>
                  </a:lnTo>
                  <a:lnTo>
                    <a:pt x="4999" y="7628"/>
                  </a:lnTo>
                  <a:lnTo>
                    <a:pt x="5004" y="7630"/>
                  </a:lnTo>
                  <a:lnTo>
                    <a:pt x="5009" y="7632"/>
                  </a:lnTo>
                  <a:lnTo>
                    <a:pt x="5013" y="7635"/>
                  </a:lnTo>
                  <a:lnTo>
                    <a:pt x="5018" y="7637"/>
                  </a:lnTo>
                  <a:lnTo>
                    <a:pt x="5024" y="7639"/>
                  </a:lnTo>
                  <a:lnTo>
                    <a:pt x="5029" y="7642"/>
                  </a:lnTo>
                  <a:lnTo>
                    <a:pt x="5034" y="7645"/>
                  </a:lnTo>
                  <a:lnTo>
                    <a:pt x="5038" y="7647"/>
                  </a:lnTo>
                  <a:lnTo>
                    <a:pt x="5044" y="7649"/>
                  </a:lnTo>
                  <a:lnTo>
                    <a:pt x="5049" y="7651"/>
                  </a:lnTo>
                  <a:lnTo>
                    <a:pt x="5054" y="7653"/>
                  </a:lnTo>
                  <a:lnTo>
                    <a:pt x="5059" y="7656"/>
                  </a:lnTo>
                  <a:lnTo>
                    <a:pt x="5064" y="7658"/>
                  </a:lnTo>
                  <a:lnTo>
                    <a:pt x="5069" y="7660"/>
                  </a:lnTo>
                  <a:lnTo>
                    <a:pt x="5074" y="7662"/>
                  </a:lnTo>
                  <a:lnTo>
                    <a:pt x="5079" y="7664"/>
                  </a:lnTo>
                  <a:lnTo>
                    <a:pt x="5085" y="7667"/>
                  </a:lnTo>
                  <a:lnTo>
                    <a:pt x="5090" y="7669"/>
                  </a:lnTo>
                  <a:lnTo>
                    <a:pt x="5094" y="7672"/>
                  </a:lnTo>
                  <a:lnTo>
                    <a:pt x="5099" y="7674"/>
                  </a:lnTo>
                  <a:lnTo>
                    <a:pt x="5104" y="7676"/>
                  </a:lnTo>
                  <a:lnTo>
                    <a:pt x="5110" y="7678"/>
                  </a:lnTo>
                  <a:lnTo>
                    <a:pt x="5115" y="7680"/>
                  </a:lnTo>
                  <a:lnTo>
                    <a:pt x="5119" y="7682"/>
                  </a:lnTo>
                  <a:lnTo>
                    <a:pt x="5124" y="7684"/>
                  </a:lnTo>
                  <a:lnTo>
                    <a:pt x="5130" y="7686"/>
                  </a:lnTo>
                  <a:lnTo>
                    <a:pt x="5135" y="7689"/>
                  </a:lnTo>
                  <a:lnTo>
                    <a:pt x="5140" y="7691"/>
                  </a:lnTo>
                  <a:lnTo>
                    <a:pt x="5144" y="7693"/>
                  </a:lnTo>
                  <a:lnTo>
                    <a:pt x="5150" y="7695"/>
                  </a:lnTo>
                  <a:lnTo>
                    <a:pt x="5155" y="7696"/>
                  </a:lnTo>
                  <a:lnTo>
                    <a:pt x="5160" y="7698"/>
                  </a:lnTo>
                  <a:lnTo>
                    <a:pt x="5165" y="7700"/>
                  </a:lnTo>
                  <a:lnTo>
                    <a:pt x="5170" y="7702"/>
                  </a:lnTo>
                  <a:lnTo>
                    <a:pt x="5175" y="7704"/>
                  </a:lnTo>
                  <a:lnTo>
                    <a:pt x="5180" y="7706"/>
                  </a:lnTo>
                  <a:lnTo>
                    <a:pt x="5185" y="7708"/>
                  </a:lnTo>
                  <a:lnTo>
                    <a:pt x="5190" y="7711"/>
                  </a:lnTo>
                  <a:lnTo>
                    <a:pt x="5195" y="7713"/>
                  </a:lnTo>
                  <a:lnTo>
                    <a:pt x="5200" y="7715"/>
                  </a:lnTo>
                  <a:lnTo>
                    <a:pt x="5205" y="7716"/>
                  </a:lnTo>
                  <a:lnTo>
                    <a:pt x="5210" y="7718"/>
                  </a:lnTo>
                  <a:lnTo>
                    <a:pt x="5216" y="7720"/>
                  </a:lnTo>
                  <a:lnTo>
                    <a:pt x="5220" y="7722"/>
                  </a:lnTo>
                  <a:lnTo>
                    <a:pt x="5225" y="7724"/>
                  </a:lnTo>
                  <a:lnTo>
                    <a:pt x="5230" y="7725"/>
                  </a:lnTo>
                  <a:lnTo>
                    <a:pt x="5236" y="7727"/>
                  </a:lnTo>
                  <a:lnTo>
                    <a:pt x="5241" y="7729"/>
                  </a:lnTo>
                  <a:lnTo>
                    <a:pt x="5245" y="7732"/>
                  </a:lnTo>
                  <a:lnTo>
                    <a:pt x="5250" y="7734"/>
                  </a:lnTo>
                  <a:lnTo>
                    <a:pt x="5256" y="7736"/>
                  </a:lnTo>
                  <a:lnTo>
                    <a:pt x="5261" y="7737"/>
                  </a:lnTo>
                  <a:lnTo>
                    <a:pt x="5266" y="7739"/>
                  </a:lnTo>
                  <a:lnTo>
                    <a:pt x="5270" y="7741"/>
                  </a:lnTo>
                  <a:lnTo>
                    <a:pt x="5275" y="7742"/>
                  </a:lnTo>
                  <a:lnTo>
                    <a:pt x="5281" y="7744"/>
                  </a:lnTo>
                  <a:lnTo>
                    <a:pt x="5286" y="7746"/>
                  </a:lnTo>
                  <a:lnTo>
                    <a:pt x="5291" y="7747"/>
                  </a:lnTo>
                  <a:lnTo>
                    <a:pt x="5295" y="7749"/>
                  </a:lnTo>
                  <a:lnTo>
                    <a:pt x="5301" y="7751"/>
                  </a:lnTo>
                  <a:lnTo>
                    <a:pt x="5306" y="7753"/>
                  </a:lnTo>
                  <a:lnTo>
                    <a:pt x="5311" y="7755"/>
                  </a:lnTo>
                  <a:lnTo>
                    <a:pt x="5316" y="7757"/>
                  </a:lnTo>
                  <a:lnTo>
                    <a:pt x="5321" y="7758"/>
                  </a:lnTo>
                  <a:lnTo>
                    <a:pt x="5326" y="7760"/>
                  </a:lnTo>
                  <a:lnTo>
                    <a:pt x="5331" y="7762"/>
                  </a:lnTo>
                  <a:lnTo>
                    <a:pt x="5336" y="7763"/>
                  </a:lnTo>
                  <a:lnTo>
                    <a:pt x="5342" y="7765"/>
                  </a:lnTo>
                  <a:lnTo>
                    <a:pt x="5347" y="7767"/>
                  </a:lnTo>
                  <a:lnTo>
                    <a:pt x="5351" y="7768"/>
                  </a:lnTo>
                  <a:lnTo>
                    <a:pt x="5356" y="7770"/>
                  </a:lnTo>
                  <a:lnTo>
                    <a:pt x="5361" y="7771"/>
                  </a:lnTo>
                  <a:lnTo>
                    <a:pt x="5367" y="7774"/>
                  </a:lnTo>
                  <a:lnTo>
                    <a:pt x="5372" y="7775"/>
                  </a:lnTo>
                  <a:lnTo>
                    <a:pt x="5376" y="7777"/>
                  </a:lnTo>
                  <a:lnTo>
                    <a:pt x="5381" y="7778"/>
                  </a:lnTo>
                  <a:lnTo>
                    <a:pt x="5387" y="7780"/>
                  </a:lnTo>
                  <a:lnTo>
                    <a:pt x="5392" y="7781"/>
                  </a:lnTo>
                  <a:lnTo>
                    <a:pt x="5397" y="7783"/>
                  </a:lnTo>
                  <a:lnTo>
                    <a:pt x="5401" y="7784"/>
                  </a:lnTo>
                  <a:lnTo>
                    <a:pt x="5407" y="7786"/>
                  </a:lnTo>
                  <a:lnTo>
                    <a:pt x="5412" y="7787"/>
                  </a:lnTo>
                  <a:lnTo>
                    <a:pt x="5417" y="7789"/>
                  </a:lnTo>
                  <a:lnTo>
                    <a:pt x="5422" y="7790"/>
                  </a:lnTo>
                  <a:lnTo>
                    <a:pt x="5426" y="7792"/>
                  </a:lnTo>
                  <a:lnTo>
                    <a:pt x="5432" y="7793"/>
                  </a:lnTo>
                  <a:lnTo>
                    <a:pt x="5437" y="7796"/>
                  </a:lnTo>
                  <a:lnTo>
                    <a:pt x="5442" y="7797"/>
                  </a:lnTo>
                  <a:lnTo>
                    <a:pt x="5447" y="7799"/>
                  </a:lnTo>
                  <a:lnTo>
                    <a:pt x="5452" y="7800"/>
                  </a:lnTo>
                  <a:lnTo>
                    <a:pt x="5457" y="7802"/>
                  </a:lnTo>
                  <a:lnTo>
                    <a:pt x="5462" y="7803"/>
                  </a:lnTo>
                  <a:lnTo>
                    <a:pt x="5467" y="7804"/>
                  </a:lnTo>
                  <a:lnTo>
                    <a:pt x="5473" y="7806"/>
                  </a:lnTo>
                  <a:lnTo>
                    <a:pt x="5477" y="7807"/>
                  </a:lnTo>
                  <a:lnTo>
                    <a:pt x="5482" y="7809"/>
                  </a:lnTo>
                  <a:lnTo>
                    <a:pt x="5487" y="7810"/>
                  </a:lnTo>
                  <a:lnTo>
                    <a:pt x="5493" y="7811"/>
                  </a:lnTo>
                  <a:lnTo>
                    <a:pt x="5498" y="7813"/>
                  </a:lnTo>
                  <a:lnTo>
                    <a:pt x="5502" y="7814"/>
                  </a:lnTo>
                  <a:lnTo>
                    <a:pt x="5507" y="7815"/>
                  </a:lnTo>
                  <a:lnTo>
                    <a:pt x="5512" y="7818"/>
                  </a:lnTo>
                  <a:lnTo>
                    <a:pt x="5518" y="7819"/>
                  </a:lnTo>
                  <a:lnTo>
                    <a:pt x="5523" y="7820"/>
                  </a:lnTo>
                  <a:lnTo>
                    <a:pt x="5527" y="7822"/>
                  </a:lnTo>
                  <a:lnTo>
                    <a:pt x="5532" y="7823"/>
                  </a:lnTo>
                  <a:lnTo>
                    <a:pt x="5538" y="7824"/>
                  </a:lnTo>
                  <a:lnTo>
                    <a:pt x="5543" y="7826"/>
                  </a:lnTo>
                  <a:lnTo>
                    <a:pt x="5548" y="7827"/>
                  </a:lnTo>
                  <a:lnTo>
                    <a:pt x="5552" y="7829"/>
                  </a:lnTo>
                  <a:lnTo>
                    <a:pt x="5558" y="7830"/>
                  </a:lnTo>
                  <a:lnTo>
                    <a:pt x="5563" y="7831"/>
                  </a:lnTo>
                  <a:lnTo>
                    <a:pt x="5568" y="7832"/>
                  </a:lnTo>
                  <a:lnTo>
                    <a:pt x="5573" y="7834"/>
                  </a:lnTo>
                  <a:lnTo>
                    <a:pt x="5579" y="7835"/>
                  </a:lnTo>
                  <a:lnTo>
                    <a:pt x="5583" y="7836"/>
                  </a:lnTo>
                  <a:lnTo>
                    <a:pt x="5588" y="7837"/>
                  </a:lnTo>
                  <a:lnTo>
                    <a:pt x="5593" y="7840"/>
                  </a:lnTo>
                  <a:lnTo>
                    <a:pt x="5598" y="7841"/>
                  </a:lnTo>
                  <a:lnTo>
                    <a:pt x="5604" y="7842"/>
                  </a:lnTo>
                  <a:lnTo>
                    <a:pt x="5608" y="7843"/>
                  </a:lnTo>
                  <a:lnTo>
                    <a:pt x="5613" y="7844"/>
                  </a:lnTo>
                  <a:lnTo>
                    <a:pt x="5618" y="7846"/>
                  </a:lnTo>
                  <a:lnTo>
                    <a:pt x="5624" y="7847"/>
                  </a:lnTo>
                  <a:lnTo>
                    <a:pt x="5629" y="7848"/>
                  </a:lnTo>
                  <a:lnTo>
                    <a:pt x="5633" y="7849"/>
                  </a:lnTo>
                  <a:lnTo>
                    <a:pt x="5638" y="7850"/>
                  </a:lnTo>
                  <a:lnTo>
                    <a:pt x="5644" y="7852"/>
                  </a:lnTo>
                  <a:lnTo>
                    <a:pt x="5649" y="7853"/>
                  </a:lnTo>
                  <a:lnTo>
                    <a:pt x="5654" y="7854"/>
                  </a:lnTo>
                  <a:lnTo>
                    <a:pt x="5658" y="7855"/>
                  </a:lnTo>
                  <a:lnTo>
                    <a:pt x="5663" y="7856"/>
                  </a:lnTo>
                  <a:lnTo>
                    <a:pt x="5669" y="7857"/>
                  </a:lnTo>
                  <a:lnTo>
                    <a:pt x="5674" y="7859"/>
                  </a:lnTo>
                  <a:lnTo>
                    <a:pt x="5679" y="7861"/>
                  </a:lnTo>
                  <a:lnTo>
                    <a:pt x="5683" y="7862"/>
                  </a:lnTo>
                  <a:lnTo>
                    <a:pt x="5689" y="7863"/>
                  </a:lnTo>
                  <a:lnTo>
                    <a:pt x="5694" y="7864"/>
                  </a:lnTo>
                  <a:lnTo>
                    <a:pt x="5699" y="7865"/>
                  </a:lnTo>
                  <a:lnTo>
                    <a:pt x="5704" y="7867"/>
                  </a:lnTo>
                  <a:lnTo>
                    <a:pt x="5709" y="7868"/>
                  </a:lnTo>
                  <a:lnTo>
                    <a:pt x="5714" y="7869"/>
                  </a:lnTo>
                  <a:lnTo>
                    <a:pt x="5719" y="7870"/>
                  </a:lnTo>
                  <a:lnTo>
                    <a:pt x="5724" y="7871"/>
                  </a:lnTo>
                  <a:lnTo>
                    <a:pt x="5730" y="7872"/>
                  </a:lnTo>
                  <a:lnTo>
                    <a:pt x="5734" y="7873"/>
                  </a:lnTo>
                  <a:lnTo>
                    <a:pt x="5739" y="7874"/>
                  </a:lnTo>
                  <a:lnTo>
                    <a:pt x="5744" y="7875"/>
                  </a:lnTo>
                  <a:lnTo>
                    <a:pt x="5749" y="7876"/>
                  </a:lnTo>
                  <a:lnTo>
                    <a:pt x="5755" y="7877"/>
                  </a:lnTo>
                  <a:lnTo>
                    <a:pt x="5759" y="7878"/>
                  </a:lnTo>
                  <a:lnTo>
                    <a:pt x="5764" y="7880"/>
                  </a:lnTo>
                  <a:lnTo>
                    <a:pt x="5769" y="7882"/>
                  </a:lnTo>
                  <a:lnTo>
                    <a:pt x="5775" y="7883"/>
                  </a:lnTo>
                  <a:lnTo>
                    <a:pt x="5780" y="7884"/>
                  </a:lnTo>
                  <a:lnTo>
                    <a:pt x="5784" y="7885"/>
                  </a:lnTo>
                  <a:lnTo>
                    <a:pt x="5789" y="7886"/>
                  </a:lnTo>
                  <a:lnTo>
                    <a:pt x="5795" y="7887"/>
                  </a:lnTo>
                  <a:lnTo>
                    <a:pt x="5800" y="7888"/>
                  </a:lnTo>
                  <a:lnTo>
                    <a:pt x="5805" y="7889"/>
                  </a:lnTo>
                  <a:lnTo>
                    <a:pt x="5809" y="7890"/>
                  </a:lnTo>
                  <a:lnTo>
                    <a:pt x="5814" y="7891"/>
                  </a:lnTo>
                  <a:lnTo>
                    <a:pt x="5820" y="7892"/>
                  </a:lnTo>
                  <a:lnTo>
                    <a:pt x="5825" y="7893"/>
                  </a:lnTo>
                  <a:lnTo>
                    <a:pt x="5830" y="7894"/>
                  </a:lnTo>
                  <a:lnTo>
                    <a:pt x="5835" y="7895"/>
                  </a:lnTo>
                  <a:lnTo>
                    <a:pt x="5840" y="7896"/>
                  </a:lnTo>
                  <a:lnTo>
                    <a:pt x="5845" y="7897"/>
                  </a:lnTo>
                  <a:lnTo>
                    <a:pt x="5850" y="7898"/>
                  </a:lnTo>
                  <a:lnTo>
                    <a:pt x="5855" y="7899"/>
                  </a:lnTo>
                  <a:lnTo>
                    <a:pt x="5861" y="7900"/>
                  </a:lnTo>
                  <a:lnTo>
                    <a:pt x="5865" y="7901"/>
                  </a:lnTo>
                  <a:lnTo>
                    <a:pt x="5870" y="7902"/>
                  </a:lnTo>
                  <a:lnTo>
                    <a:pt x="5875" y="7904"/>
                  </a:lnTo>
                  <a:lnTo>
                    <a:pt x="5881" y="7905"/>
                  </a:lnTo>
                  <a:lnTo>
                    <a:pt x="5886" y="7906"/>
                  </a:lnTo>
                  <a:lnTo>
                    <a:pt x="5890" y="7907"/>
                  </a:lnTo>
                  <a:lnTo>
                    <a:pt x="5895" y="7908"/>
                  </a:lnTo>
                  <a:lnTo>
                    <a:pt x="5900" y="7908"/>
                  </a:lnTo>
                  <a:lnTo>
                    <a:pt x="5906" y="7909"/>
                  </a:lnTo>
                  <a:lnTo>
                    <a:pt x="5911" y="7910"/>
                  </a:lnTo>
                  <a:lnTo>
                    <a:pt x="5915" y="7911"/>
                  </a:lnTo>
                  <a:lnTo>
                    <a:pt x="5920" y="7912"/>
                  </a:lnTo>
                  <a:lnTo>
                    <a:pt x="5926" y="7913"/>
                  </a:lnTo>
                  <a:lnTo>
                    <a:pt x="5931" y="7914"/>
                  </a:lnTo>
                  <a:lnTo>
                    <a:pt x="5936" y="7915"/>
                  </a:lnTo>
                  <a:lnTo>
                    <a:pt x="5940" y="7916"/>
                  </a:lnTo>
                  <a:lnTo>
                    <a:pt x="5946" y="7917"/>
                  </a:lnTo>
                  <a:lnTo>
                    <a:pt x="5951" y="7918"/>
                  </a:lnTo>
                  <a:lnTo>
                    <a:pt x="5956" y="7918"/>
                  </a:lnTo>
                  <a:lnTo>
                    <a:pt x="5961" y="7919"/>
                  </a:lnTo>
                  <a:lnTo>
                    <a:pt x="5966" y="7920"/>
                  </a:lnTo>
                  <a:lnTo>
                    <a:pt x="5971" y="7921"/>
                  </a:lnTo>
                  <a:lnTo>
                    <a:pt x="5976" y="7922"/>
                  </a:lnTo>
                  <a:lnTo>
                    <a:pt x="5981" y="7923"/>
                  </a:lnTo>
                  <a:lnTo>
                    <a:pt x="5986" y="7925"/>
                  </a:lnTo>
                  <a:lnTo>
                    <a:pt x="5991" y="7926"/>
                  </a:lnTo>
                  <a:lnTo>
                    <a:pt x="5996" y="7927"/>
                  </a:lnTo>
                  <a:lnTo>
                    <a:pt x="6001" y="7928"/>
                  </a:lnTo>
                  <a:lnTo>
                    <a:pt x="6006" y="7928"/>
                  </a:lnTo>
                  <a:lnTo>
                    <a:pt x="6012" y="7929"/>
                  </a:lnTo>
                  <a:lnTo>
                    <a:pt x="6016" y="7930"/>
                  </a:lnTo>
                  <a:lnTo>
                    <a:pt x="6021" y="7931"/>
                  </a:lnTo>
                  <a:lnTo>
                    <a:pt x="6026" y="7932"/>
                  </a:lnTo>
                  <a:lnTo>
                    <a:pt x="6032" y="7933"/>
                  </a:lnTo>
                  <a:lnTo>
                    <a:pt x="6037" y="7933"/>
                  </a:lnTo>
                  <a:lnTo>
                    <a:pt x="6041" y="7934"/>
                  </a:lnTo>
                </a:path>
              </a:pathLst>
            </a:custGeom>
            <a:noFill/>
            <a:ln w="101600" cap="flat">
              <a:solidFill>
                <a:srgbClr val="80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0" name="Rounded Rectangle 829"/>
            <p:cNvSpPr/>
            <p:nvPr/>
          </p:nvSpPr>
          <p:spPr>
            <a:xfrm>
              <a:off x="-10796957" y="7633695"/>
              <a:ext cx="3960000" cy="864000"/>
            </a:xfrm>
            <a:prstGeom prst="roundRect">
              <a:avLst>
                <a:gd name="adj" fmla="val 5843"/>
              </a:avLst>
            </a:prstGeom>
            <a:noFill/>
            <a:ln w="76200">
              <a:solidFill>
                <a:srgbClr val="CBA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36000" rtlCol="0" anchor="ctr"/>
            <a:lstStyle>
              <a:defPPr>
                <a:defRPr lang="en-US"/>
              </a:defPPr>
              <a:lvl1pPr marL="0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00210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00419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00629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200838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501048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801257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101467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401676" algn="l" defTabSz="600419" rtl="0" eaLnBrk="1" latinLnBrk="0" hangingPunct="1">
                <a:defRPr sz="11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2</a:t>
              </a:r>
              <a:r>
                <a:rPr lang="en-US" sz="6000" baseline="30000" dirty="0">
                  <a:solidFill>
                    <a:schemeClr val="tx1"/>
                  </a:solidFill>
                </a:rPr>
                <a:t>nd</a:t>
              </a:r>
              <a:r>
                <a:rPr lang="en-US" sz="6000" dirty="0">
                  <a:solidFill>
                    <a:schemeClr val="tx1"/>
                  </a:solidFill>
                </a:rPr>
                <a:t> order </a:t>
              </a:r>
              <a:r>
                <a:rPr lang="en-US" sz="6000" dirty="0" smtClean="0">
                  <a:solidFill>
                    <a:schemeClr val="tx1"/>
                  </a:solidFill>
                </a:rPr>
                <a:t>CT</a:t>
              </a:r>
              <a:endParaRPr lang="en-AU" sz="6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TextBox 632"/>
                <p:cNvSpPr txBox="1"/>
                <p:nvPr/>
              </p:nvSpPr>
              <p:spPr>
                <a:xfrm flipH="1">
                  <a:off x="-7630515" y="1014738"/>
                  <a:ext cx="1558037" cy="11412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00210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0041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00629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20083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501048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0125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01467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01676" algn="l" defTabSz="600419" rtl="0" eaLnBrk="1" latinLnBrk="0" hangingPunct="1">
                    <a:defRPr sz="118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6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AU" sz="6600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66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so</m:t>
                            </m:r>
                          </m:sub>
                        </m:sSub>
                      </m:oMath>
                    </m:oMathPara>
                  </a14:m>
                  <a:endParaRPr lang="en-AU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-7630515" y="1014738"/>
                  <a:ext cx="1558037" cy="1141236"/>
                </a:xfrm>
                <a:prstGeom prst="rect">
                  <a:avLst/>
                </a:prstGeom>
                <a:blipFill rotWithShape="1">
                  <a:blip r:embed="rId1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2" name="Straight Arrow Connector 831"/>
            <p:cNvCxnSpPr/>
            <p:nvPr/>
          </p:nvCxnSpPr>
          <p:spPr>
            <a:xfrm>
              <a:off x="-6277542" y="73922"/>
              <a:ext cx="0" cy="673141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Arrow Connector 832"/>
            <p:cNvCxnSpPr>
              <a:stCxn id="817" idx="29"/>
              <a:endCxn id="834" idx="3"/>
            </p:cNvCxnSpPr>
            <p:nvPr/>
          </p:nvCxnSpPr>
          <p:spPr>
            <a:xfrm flipH="1" flipV="1">
              <a:off x="-7812984" y="-607932"/>
              <a:ext cx="1532465" cy="610416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4" name="Rounded Rectangle 833"/>
            <p:cNvSpPr/>
            <p:nvPr/>
          </p:nvSpPr>
          <p:spPr>
            <a:xfrm>
              <a:off x="-9660336" y="-986038"/>
              <a:ext cx="1847352" cy="756212"/>
            </a:xfrm>
            <a:prstGeom prst="roundRect">
              <a:avLst>
                <a:gd name="adj" fmla="val 5843"/>
              </a:avLst>
            </a:prstGeom>
            <a:noFill/>
            <a:ln w="76200">
              <a:solidFill>
                <a:srgbClr val="216D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36000" rtlCol="0" anchor="ctr"/>
            <a:lstStyle/>
            <a:p>
              <a:pPr algn="ctr"/>
              <a:r>
                <a:rPr lang="en-US" sz="6000" dirty="0" smtClean="0">
                  <a:solidFill>
                    <a:schemeClr val="tx1"/>
                  </a:solidFill>
                </a:rPr>
                <a:t>CQSS</a:t>
              </a:r>
              <a:endParaRPr lang="en-AU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835" name="Group 834"/>
            <p:cNvGrpSpPr/>
            <p:nvPr/>
          </p:nvGrpSpPr>
          <p:grpSpPr>
            <a:xfrm>
              <a:off x="-6244265" y="6825521"/>
              <a:ext cx="3520298" cy="2484001"/>
              <a:chOff x="5822363" y="4191389"/>
              <a:chExt cx="1810981" cy="5167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7" name="Rectangle 836"/>
                  <p:cNvSpPr/>
                  <p:nvPr/>
                </p:nvSpPr>
                <p:spPr>
                  <a:xfrm>
                    <a:off x="6580148" y="4327818"/>
                    <a:ext cx="1053196" cy="2305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00210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00419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900629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200838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501048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801257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101467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401676" algn="l" defTabSz="600419" rtl="0" eaLnBrk="1" latinLnBrk="0" hangingPunct="1">
                      <a:defRPr sz="118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66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6600">
                                  <a:latin typeface="Cambria Math"/>
                                </a:rPr>
                                <m:t>orb</m:t>
                              </m:r>
                            </m:sub>
                          </m:sSub>
                        </m:oMath>
                      </m:oMathPara>
                    </a14:m>
                    <a:endParaRPr lang="en-AU" sz="6600" dirty="0"/>
                  </a:p>
                </p:txBody>
              </p:sp>
            </mc:Choice>
            <mc:Fallback xmlns="">
              <p:sp>
                <p:nvSpPr>
                  <p:cNvPr id="446" name="Rectangle 4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0148" y="4327818"/>
                    <a:ext cx="1053196" cy="230507"/>
                  </a:xfrm>
                  <a:prstGeom prst="rect">
                    <a:avLst/>
                  </a:prstGeom>
                  <a:blipFill rotWithShape="1">
                    <a:blip r:embed="rId1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8" name="Straight Arrow Connector 837"/>
              <p:cNvCxnSpPr/>
              <p:nvPr/>
            </p:nvCxnSpPr>
            <p:spPr>
              <a:xfrm flipH="1">
                <a:off x="6529095" y="4191389"/>
                <a:ext cx="0" cy="51677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5822363" y="4194433"/>
                <a:ext cx="722274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5945062" y="4701124"/>
                <a:ext cx="592635" cy="0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6" name="Straight Arrow Connector 835"/>
            <p:cNvCxnSpPr>
              <a:stCxn id="826" idx="32"/>
              <a:endCxn id="830" idx="2"/>
            </p:cNvCxnSpPr>
            <p:nvPr/>
          </p:nvCxnSpPr>
          <p:spPr>
            <a:xfrm flipH="1" flipV="1">
              <a:off x="-8816957" y="8497697"/>
              <a:ext cx="2736462" cy="815775"/>
            </a:xfrm>
            <a:prstGeom prst="straightConnector1">
              <a:avLst/>
            </a:prstGeom>
            <a:ln w="69850">
              <a:solidFill>
                <a:schemeClr val="bg2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3" name="Group 962"/>
          <p:cNvGrpSpPr/>
          <p:nvPr/>
        </p:nvGrpSpPr>
        <p:grpSpPr>
          <a:xfrm>
            <a:off x="3620231" y="-2127695"/>
            <a:ext cx="1045543" cy="1339964"/>
            <a:chOff x="12420807" y="2939135"/>
            <a:chExt cx="1045543" cy="1339964"/>
          </a:xfrm>
        </p:grpSpPr>
        <p:grpSp>
          <p:nvGrpSpPr>
            <p:cNvPr id="964" name="Group 963"/>
            <p:cNvGrpSpPr/>
            <p:nvPr/>
          </p:nvGrpSpPr>
          <p:grpSpPr>
            <a:xfrm>
              <a:off x="12777377" y="2939135"/>
              <a:ext cx="688973" cy="1170747"/>
              <a:chOff x="5204453" y="2447935"/>
              <a:chExt cx="839475" cy="1238130"/>
            </a:xfrm>
          </p:grpSpPr>
          <p:pic>
            <p:nvPicPr>
              <p:cNvPr id="979" name="Picture 140"/>
              <p:cNvPicPr>
                <a:picLocks noChangeAspect="1" noChangeArrowheads="1"/>
              </p:cNvPicPr>
              <p:nvPr/>
            </p:nvPicPr>
            <p:blipFill>
              <a:blip r:embed="rId1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610" y="2719373"/>
                <a:ext cx="96625" cy="2638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80" name="Group 979"/>
              <p:cNvGrpSpPr/>
              <p:nvPr/>
            </p:nvGrpSpPr>
            <p:grpSpPr>
              <a:xfrm>
                <a:off x="5204453" y="2447935"/>
                <a:ext cx="839475" cy="1238130"/>
                <a:chOff x="1423457" y="769299"/>
                <a:chExt cx="1108741" cy="1665247"/>
              </a:xfrm>
            </p:grpSpPr>
            <p:grpSp>
              <p:nvGrpSpPr>
                <p:cNvPr id="981" name="Group 980"/>
                <p:cNvGrpSpPr/>
                <p:nvPr/>
              </p:nvGrpSpPr>
              <p:grpSpPr>
                <a:xfrm>
                  <a:off x="1444082" y="769299"/>
                  <a:ext cx="1088116" cy="1665247"/>
                  <a:chOff x="2596210" y="1057331"/>
                  <a:chExt cx="1088116" cy="1665247"/>
                </a:xfrm>
              </p:grpSpPr>
              <p:sp>
                <p:nvSpPr>
                  <p:cNvPr id="984" name="Left-Right Arrow 983"/>
                  <p:cNvSpPr/>
                  <p:nvPr/>
                </p:nvSpPr>
                <p:spPr>
                  <a:xfrm>
                    <a:off x="2596210" y="1979440"/>
                    <a:ext cx="575999" cy="100376"/>
                  </a:xfrm>
                  <a:prstGeom prst="leftRight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5" name="Rounded Rectangle 984"/>
                  <p:cNvSpPr/>
                  <p:nvPr/>
                </p:nvSpPr>
                <p:spPr>
                  <a:xfrm>
                    <a:off x="3021803" y="2325035"/>
                    <a:ext cx="453931" cy="72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16DA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6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6" name="Rectangle 985"/>
                      <p:cNvSpPr/>
                      <p:nvPr/>
                    </p:nvSpPr>
                    <p:spPr>
                      <a:xfrm>
                        <a:off x="2944109" y="2350469"/>
                        <a:ext cx="645434" cy="37210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</m:d>
                            </m:oMath>
                          </m:oMathPara>
                        </a14:m>
                        <a:endParaRPr lang="en-AU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4" name="Rectangle 1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44109" y="2350469"/>
                        <a:ext cx="645435" cy="372109"/>
                      </a:xfrm>
                      <a:prstGeom prst="rect">
                        <a:avLst/>
                      </a:prstGeom>
                      <a:blipFill rotWithShape="1">
                        <a:blip r:embed="rId118"/>
                        <a:stretch>
                          <a:fillRect l="-37879" t="-95238" r="-59091" b="-15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AU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87" name="Straight Arrow Connector 986"/>
                  <p:cNvCxnSpPr/>
                  <p:nvPr/>
                </p:nvCxnSpPr>
                <p:spPr>
                  <a:xfrm flipV="1">
                    <a:off x="3263353" y="1516307"/>
                    <a:ext cx="0" cy="756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8" name="TextBox 987"/>
                      <p:cNvSpPr txBox="1"/>
                      <p:nvPr/>
                    </p:nvSpPr>
                    <p:spPr>
                      <a:xfrm>
                        <a:off x="3122371" y="1729646"/>
                        <a:ext cx="561955" cy="372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1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100" b="0" i="0" smtClean="0">
                                      <a:latin typeface="Cambria Math"/>
                                    </a:rPr>
                                    <m:t>o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AU" sz="1100" dirty="0"/>
                      </a:p>
                    </p:txBody>
                  </p:sp>
                </mc:Choice>
                <mc:Fallback xmlns="">
                  <p:sp>
                    <p:nvSpPr>
                      <p:cNvPr id="176" name="TextBox 1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22371" y="1729646"/>
                        <a:ext cx="561956" cy="372108"/>
                      </a:xfrm>
                      <a:prstGeom prst="rect">
                        <a:avLst/>
                      </a:prstGeom>
                      <a:blipFill rotWithShape="1">
                        <a:blip r:embed="rId1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AU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89" name="Rounded Rectangle 988"/>
                  <p:cNvSpPr/>
                  <p:nvPr/>
                </p:nvSpPr>
                <p:spPr>
                  <a:xfrm>
                    <a:off x="3040207" y="1395086"/>
                    <a:ext cx="453931" cy="72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16DA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60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0" name="TextBox 989"/>
                      <p:cNvSpPr txBox="1"/>
                      <p:nvPr/>
                    </p:nvSpPr>
                    <p:spPr>
                      <a:xfrm>
                        <a:off x="2964181" y="1057331"/>
                        <a:ext cx="620668" cy="372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</m:oMath>
                          </m:oMathPara>
                        </a14:m>
                        <a:endParaRPr lang="en-AU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8" name="TextBox 17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64181" y="1057331"/>
                        <a:ext cx="620669" cy="372109"/>
                      </a:xfrm>
                      <a:prstGeom prst="rect">
                        <a:avLst/>
                      </a:prstGeom>
                      <a:blipFill rotWithShape="1">
                        <a:blip r:embed="rId21"/>
                        <a:stretch>
                          <a:fillRect l="-39683" t="-93023" r="-63492" b="-1511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AU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91" name="Straight Connector 990"/>
                  <p:cNvCxnSpPr/>
                  <p:nvPr/>
                </p:nvCxnSpPr>
                <p:spPr>
                  <a:xfrm>
                    <a:off x="2793458" y="1724145"/>
                    <a:ext cx="36000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2" name="TextBox 981"/>
                    <p:cNvSpPr txBox="1"/>
                    <p:nvPr/>
                  </p:nvSpPr>
                  <p:spPr>
                    <a:xfrm flipH="1">
                      <a:off x="1469089" y="1123848"/>
                      <a:ext cx="622114" cy="350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AU" sz="10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AU" sz="1000" b="0" i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so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1469090" y="1123848"/>
                      <a:ext cx="622114" cy="350221"/>
                    </a:xfrm>
                    <a:prstGeom prst="rect">
                      <a:avLst/>
                    </a:prstGeom>
                    <a:blipFill rotWithShape="1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3" name="TextBox 982"/>
                    <p:cNvSpPr txBox="1"/>
                    <p:nvPr/>
                  </p:nvSpPr>
                  <p:spPr>
                    <a:xfrm flipH="1">
                      <a:off x="1423457" y="1670070"/>
                      <a:ext cx="636661" cy="350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AU" sz="10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AU" sz="1000" b="0" i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so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1" name="TextBox 1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1423457" y="1670070"/>
                      <a:ext cx="636662" cy="350220"/>
                    </a:xfrm>
                    <a:prstGeom prst="rect">
                      <a:avLst/>
                    </a:prstGeom>
                    <a:blipFill rotWithShape="1"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965" name="Group 964"/>
            <p:cNvGrpSpPr/>
            <p:nvPr/>
          </p:nvGrpSpPr>
          <p:grpSpPr>
            <a:xfrm rot="5400000">
              <a:off x="12143192" y="3319563"/>
              <a:ext cx="1205237" cy="650008"/>
              <a:chOff x="449925" y="5373216"/>
              <a:chExt cx="1665707" cy="864000"/>
            </a:xfrm>
          </p:grpSpPr>
          <p:pic>
            <p:nvPicPr>
              <p:cNvPr id="976" name="Picture 7"/>
              <p:cNvPicPr>
                <a:picLocks noChangeArrowheads="1"/>
              </p:cNvPicPr>
              <p:nvPr/>
            </p:nvPicPr>
            <p:blipFill>
              <a:blip r:embed="rId12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5575" y="5589240"/>
                <a:ext cx="1034759" cy="4319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7" name="Picture 7"/>
              <p:cNvPicPr>
                <a:picLocks noChangeArrowheads="1"/>
              </p:cNvPicPr>
              <p:nvPr/>
            </p:nvPicPr>
            <p:blipFill>
              <a:blip r:embed="rId1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9925" y="5373216"/>
                <a:ext cx="864000" cy="86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8" name="Picture 7"/>
              <p:cNvPicPr>
                <a:picLocks noChangeArrowheads="1"/>
              </p:cNvPicPr>
              <p:nvPr/>
            </p:nvPicPr>
            <p:blipFill>
              <a:blip r:embed="rId1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51632" y="5373216"/>
                <a:ext cx="864000" cy="86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66" name="Rounded Rectangle 965"/>
            <p:cNvSpPr/>
            <p:nvPr/>
          </p:nvSpPr>
          <p:spPr>
            <a:xfrm>
              <a:off x="12608661" y="3837695"/>
              <a:ext cx="282073" cy="50619"/>
            </a:xfrm>
            <a:prstGeom prst="roundRect">
              <a:avLst>
                <a:gd name="adj" fmla="val 50000"/>
              </a:avLst>
            </a:prstGeom>
            <a:solidFill>
              <a:srgbClr val="CBA12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7" name="Rectangle 966"/>
                <p:cNvSpPr/>
                <p:nvPr/>
              </p:nvSpPr>
              <p:spPr>
                <a:xfrm>
                  <a:off x="12525958" y="3851587"/>
                  <a:ext cx="48584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AU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AU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↓⇑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A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7" name="Rectangle 9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5958" y="3851587"/>
                  <a:ext cx="485840" cy="276999"/>
                </a:xfrm>
                <a:prstGeom prst="rect">
                  <a:avLst/>
                </a:prstGeom>
                <a:blipFill>
                  <a:blip r:embed="rId122"/>
                  <a:stretch>
                    <a:fillRect l="-35000" t="-100000" r="-55000" b="-160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8" name="Rounded Rectangle 967"/>
            <p:cNvSpPr/>
            <p:nvPr/>
          </p:nvSpPr>
          <p:spPr>
            <a:xfrm>
              <a:off x="12602077" y="3386217"/>
              <a:ext cx="282073" cy="50619"/>
            </a:xfrm>
            <a:prstGeom prst="roundRect">
              <a:avLst>
                <a:gd name="adj" fmla="val 50000"/>
              </a:avLst>
            </a:prstGeom>
            <a:solidFill>
              <a:srgbClr val="CBA12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9" name="TextBox 968"/>
                <p:cNvSpPr txBox="1"/>
                <p:nvPr/>
              </p:nvSpPr>
              <p:spPr>
                <a:xfrm>
                  <a:off x="12516552" y="3131930"/>
                  <a:ext cx="4858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AU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AU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↑⇓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A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9" name="TextBox 9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552" y="3131930"/>
                  <a:ext cx="485840" cy="276999"/>
                </a:xfrm>
                <a:prstGeom prst="rect">
                  <a:avLst/>
                </a:prstGeom>
                <a:blipFill>
                  <a:blip r:embed="rId123"/>
                  <a:stretch>
                    <a:fillRect l="-40506" t="-100000" r="-51899" b="-160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0" name="Straight Arrow Connector 969"/>
            <p:cNvCxnSpPr/>
            <p:nvPr/>
          </p:nvCxnSpPr>
          <p:spPr>
            <a:xfrm flipV="1">
              <a:off x="12747075" y="3466670"/>
              <a:ext cx="0" cy="3404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1" name="TextBox 970"/>
                <p:cNvSpPr txBox="1"/>
                <p:nvPr/>
              </p:nvSpPr>
              <p:spPr>
                <a:xfrm>
                  <a:off x="12431625" y="3451492"/>
                  <a:ext cx="3786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20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200" b="0" i="0" smtClean="0">
                                <a:latin typeface="Cambria Math"/>
                              </a:rPr>
                              <m:t>ff</m:t>
                            </m:r>
                          </m:sub>
                        </m:sSub>
                      </m:oMath>
                    </m:oMathPara>
                  </a14:m>
                  <a:endParaRPr lang="en-AU" sz="1200" dirty="0"/>
                </a:p>
              </p:txBody>
            </p:sp>
          </mc:Choice>
          <mc:Fallback xmlns="">
            <p:sp>
              <p:nvSpPr>
                <p:cNvPr id="971" name="TextBox 9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1625" y="3451492"/>
                  <a:ext cx="378630" cy="276999"/>
                </a:xfrm>
                <a:prstGeom prst="rect">
                  <a:avLst/>
                </a:prstGeom>
                <a:blipFill>
                  <a:blip r:embed="rId1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2" name="Group 971"/>
            <p:cNvGrpSpPr/>
            <p:nvPr/>
          </p:nvGrpSpPr>
          <p:grpSpPr>
            <a:xfrm rot="5400000">
              <a:off x="12173909" y="3351477"/>
              <a:ext cx="1205237" cy="650008"/>
              <a:chOff x="449925" y="5373216"/>
              <a:chExt cx="1665707" cy="864000"/>
            </a:xfrm>
          </p:grpSpPr>
          <p:pic>
            <p:nvPicPr>
              <p:cNvPr id="973" name="Picture 7"/>
              <p:cNvPicPr>
                <a:picLocks noChangeArrowheads="1"/>
              </p:cNvPicPr>
              <p:nvPr/>
            </p:nvPicPr>
            <p:blipFill>
              <a:blip r:embed="rId12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5575" y="5589240"/>
                <a:ext cx="1034759" cy="4319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4" name="Picture 7"/>
              <p:cNvPicPr>
                <a:picLocks noChangeArrowheads="1"/>
              </p:cNvPicPr>
              <p:nvPr/>
            </p:nvPicPr>
            <p:blipFill>
              <a:blip r:embed="rId1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9925" y="5373216"/>
                <a:ext cx="864000" cy="86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5" name="Picture 7"/>
              <p:cNvPicPr>
                <a:picLocks noChangeArrowheads="1"/>
              </p:cNvPicPr>
              <p:nvPr/>
            </p:nvPicPr>
            <p:blipFill>
              <a:blip r:embed="rId12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51632" y="5373216"/>
                <a:ext cx="864000" cy="86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992" name="Freeform 62"/>
          <p:cNvSpPr>
            <a:spLocks/>
          </p:cNvSpPr>
          <p:nvPr/>
        </p:nvSpPr>
        <p:spPr bwMode="auto">
          <a:xfrm>
            <a:off x="15775392" y="2843215"/>
            <a:ext cx="4133850" cy="2454275"/>
          </a:xfrm>
          <a:custGeom>
            <a:avLst/>
            <a:gdLst>
              <a:gd name="T0" fmla="*/ 39 w 2604"/>
              <a:gd name="T1" fmla="*/ 101 h 1546"/>
              <a:gd name="T2" fmla="*/ 85 w 2604"/>
              <a:gd name="T3" fmla="*/ 220 h 1546"/>
              <a:gd name="T4" fmla="*/ 131 w 2604"/>
              <a:gd name="T5" fmla="*/ 341 h 1546"/>
              <a:gd name="T6" fmla="*/ 176 w 2604"/>
              <a:gd name="T7" fmla="*/ 463 h 1546"/>
              <a:gd name="T8" fmla="*/ 222 w 2604"/>
              <a:gd name="T9" fmla="*/ 586 h 1546"/>
              <a:gd name="T10" fmla="*/ 268 w 2604"/>
              <a:gd name="T11" fmla="*/ 707 h 1546"/>
              <a:gd name="T12" fmla="*/ 313 w 2604"/>
              <a:gd name="T13" fmla="*/ 826 h 1546"/>
              <a:gd name="T14" fmla="*/ 359 w 2604"/>
              <a:gd name="T15" fmla="*/ 940 h 1546"/>
              <a:gd name="T16" fmla="*/ 405 w 2604"/>
              <a:gd name="T17" fmla="*/ 1050 h 1546"/>
              <a:gd name="T18" fmla="*/ 450 w 2604"/>
              <a:gd name="T19" fmla="*/ 1151 h 1546"/>
              <a:gd name="T20" fmla="*/ 496 w 2604"/>
              <a:gd name="T21" fmla="*/ 1243 h 1546"/>
              <a:gd name="T22" fmla="*/ 542 w 2604"/>
              <a:gd name="T23" fmla="*/ 1325 h 1546"/>
              <a:gd name="T24" fmla="*/ 588 w 2604"/>
              <a:gd name="T25" fmla="*/ 1395 h 1546"/>
              <a:gd name="T26" fmla="*/ 633 w 2604"/>
              <a:gd name="T27" fmla="*/ 1452 h 1546"/>
              <a:gd name="T28" fmla="*/ 679 w 2604"/>
              <a:gd name="T29" fmla="*/ 1495 h 1546"/>
              <a:gd name="T30" fmla="*/ 724 w 2604"/>
              <a:gd name="T31" fmla="*/ 1524 h 1546"/>
              <a:gd name="T32" fmla="*/ 770 w 2604"/>
              <a:gd name="T33" fmla="*/ 1541 h 1546"/>
              <a:gd name="T34" fmla="*/ 816 w 2604"/>
              <a:gd name="T35" fmla="*/ 1545 h 1546"/>
              <a:gd name="T36" fmla="*/ 862 w 2604"/>
              <a:gd name="T37" fmla="*/ 1539 h 1546"/>
              <a:gd name="T38" fmla="*/ 907 w 2604"/>
              <a:gd name="T39" fmla="*/ 1521 h 1546"/>
              <a:gd name="T40" fmla="*/ 953 w 2604"/>
              <a:gd name="T41" fmla="*/ 1497 h 1546"/>
              <a:gd name="T42" fmla="*/ 999 w 2604"/>
              <a:gd name="T43" fmla="*/ 1465 h 1546"/>
              <a:gd name="T44" fmla="*/ 1044 w 2604"/>
              <a:gd name="T45" fmla="*/ 1429 h 1546"/>
              <a:gd name="T46" fmla="*/ 1090 w 2604"/>
              <a:gd name="T47" fmla="*/ 1389 h 1546"/>
              <a:gd name="T48" fmla="*/ 1136 w 2604"/>
              <a:gd name="T49" fmla="*/ 1348 h 1546"/>
              <a:gd name="T50" fmla="*/ 1182 w 2604"/>
              <a:gd name="T51" fmla="*/ 1306 h 1546"/>
              <a:gd name="T52" fmla="*/ 1227 w 2604"/>
              <a:gd name="T53" fmla="*/ 1265 h 1546"/>
              <a:gd name="T54" fmla="*/ 1273 w 2604"/>
              <a:gd name="T55" fmla="*/ 1225 h 1546"/>
              <a:gd name="T56" fmla="*/ 1318 w 2604"/>
              <a:gd name="T57" fmla="*/ 1187 h 1546"/>
              <a:gd name="T58" fmla="*/ 1364 w 2604"/>
              <a:gd name="T59" fmla="*/ 1152 h 1546"/>
              <a:gd name="T60" fmla="*/ 1410 w 2604"/>
              <a:gd name="T61" fmla="*/ 1119 h 1546"/>
              <a:gd name="T62" fmla="*/ 1455 w 2604"/>
              <a:gd name="T63" fmla="*/ 1090 h 1546"/>
              <a:gd name="T64" fmla="*/ 1501 w 2604"/>
              <a:gd name="T65" fmla="*/ 1065 h 1546"/>
              <a:gd name="T66" fmla="*/ 1547 w 2604"/>
              <a:gd name="T67" fmla="*/ 1042 h 1546"/>
              <a:gd name="T68" fmla="*/ 1593 w 2604"/>
              <a:gd name="T69" fmla="*/ 1023 h 1546"/>
              <a:gd name="T70" fmla="*/ 1638 w 2604"/>
              <a:gd name="T71" fmla="*/ 1007 h 1546"/>
              <a:gd name="T72" fmla="*/ 1684 w 2604"/>
              <a:gd name="T73" fmla="*/ 994 h 1546"/>
              <a:gd name="T74" fmla="*/ 1729 w 2604"/>
              <a:gd name="T75" fmla="*/ 985 h 1546"/>
              <a:gd name="T76" fmla="*/ 1775 w 2604"/>
              <a:gd name="T77" fmla="*/ 978 h 1546"/>
              <a:gd name="T78" fmla="*/ 1821 w 2604"/>
              <a:gd name="T79" fmla="*/ 973 h 1546"/>
              <a:gd name="T80" fmla="*/ 1867 w 2604"/>
              <a:gd name="T81" fmla="*/ 971 h 1546"/>
              <a:gd name="T82" fmla="*/ 1912 w 2604"/>
              <a:gd name="T83" fmla="*/ 972 h 1546"/>
              <a:gd name="T84" fmla="*/ 1958 w 2604"/>
              <a:gd name="T85" fmla="*/ 974 h 1546"/>
              <a:gd name="T86" fmla="*/ 2004 w 2604"/>
              <a:gd name="T87" fmla="*/ 978 h 1546"/>
              <a:gd name="T88" fmla="*/ 2049 w 2604"/>
              <a:gd name="T89" fmla="*/ 984 h 1546"/>
              <a:gd name="T90" fmla="*/ 2095 w 2604"/>
              <a:gd name="T91" fmla="*/ 992 h 1546"/>
              <a:gd name="T92" fmla="*/ 2141 w 2604"/>
              <a:gd name="T93" fmla="*/ 1002 h 1546"/>
              <a:gd name="T94" fmla="*/ 2187 w 2604"/>
              <a:gd name="T95" fmla="*/ 1012 h 1546"/>
              <a:gd name="T96" fmla="*/ 2232 w 2604"/>
              <a:gd name="T97" fmla="*/ 1024 h 1546"/>
              <a:gd name="T98" fmla="*/ 2278 w 2604"/>
              <a:gd name="T99" fmla="*/ 1038 h 1546"/>
              <a:gd name="T100" fmla="*/ 2323 w 2604"/>
              <a:gd name="T101" fmla="*/ 1052 h 1546"/>
              <a:gd name="T102" fmla="*/ 2369 w 2604"/>
              <a:gd name="T103" fmla="*/ 1068 h 1546"/>
              <a:gd name="T104" fmla="*/ 2415 w 2604"/>
              <a:gd name="T105" fmla="*/ 1084 h 1546"/>
              <a:gd name="T106" fmla="*/ 2461 w 2604"/>
              <a:gd name="T107" fmla="*/ 1100 h 1546"/>
              <a:gd name="T108" fmla="*/ 2506 w 2604"/>
              <a:gd name="T109" fmla="*/ 1118 h 1546"/>
              <a:gd name="T110" fmla="*/ 2552 w 2604"/>
              <a:gd name="T111" fmla="*/ 1137 h 1546"/>
              <a:gd name="T112" fmla="*/ 2598 w 2604"/>
              <a:gd name="T113" fmla="*/ 1155 h 1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4" h="1546">
                <a:moveTo>
                  <a:pt x="0" y="0"/>
                </a:moveTo>
                <a:lnTo>
                  <a:pt x="7" y="17"/>
                </a:lnTo>
                <a:lnTo>
                  <a:pt x="13" y="34"/>
                </a:lnTo>
                <a:lnTo>
                  <a:pt x="20" y="50"/>
                </a:lnTo>
                <a:lnTo>
                  <a:pt x="26" y="67"/>
                </a:lnTo>
                <a:lnTo>
                  <a:pt x="33" y="84"/>
                </a:lnTo>
                <a:lnTo>
                  <a:pt x="39" y="101"/>
                </a:lnTo>
                <a:lnTo>
                  <a:pt x="46" y="118"/>
                </a:lnTo>
                <a:lnTo>
                  <a:pt x="52" y="135"/>
                </a:lnTo>
                <a:lnTo>
                  <a:pt x="59" y="152"/>
                </a:lnTo>
                <a:lnTo>
                  <a:pt x="66" y="169"/>
                </a:lnTo>
                <a:lnTo>
                  <a:pt x="72" y="186"/>
                </a:lnTo>
                <a:lnTo>
                  <a:pt x="78" y="203"/>
                </a:lnTo>
                <a:lnTo>
                  <a:pt x="85" y="220"/>
                </a:lnTo>
                <a:lnTo>
                  <a:pt x="91" y="237"/>
                </a:lnTo>
                <a:lnTo>
                  <a:pt x="98" y="255"/>
                </a:lnTo>
                <a:lnTo>
                  <a:pt x="105" y="272"/>
                </a:lnTo>
                <a:lnTo>
                  <a:pt x="111" y="289"/>
                </a:lnTo>
                <a:lnTo>
                  <a:pt x="118" y="306"/>
                </a:lnTo>
                <a:lnTo>
                  <a:pt x="124" y="324"/>
                </a:lnTo>
                <a:lnTo>
                  <a:pt x="131" y="341"/>
                </a:lnTo>
                <a:lnTo>
                  <a:pt x="137" y="358"/>
                </a:lnTo>
                <a:lnTo>
                  <a:pt x="144" y="376"/>
                </a:lnTo>
                <a:lnTo>
                  <a:pt x="150" y="394"/>
                </a:lnTo>
                <a:lnTo>
                  <a:pt x="157" y="411"/>
                </a:lnTo>
                <a:lnTo>
                  <a:pt x="163" y="429"/>
                </a:lnTo>
                <a:lnTo>
                  <a:pt x="170" y="446"/>
                </a:lnTo>
                <a:lnTo>
                  <a:pt x="176" y="463"/>
                </a:lnTo>
                <a:lnTo>
                  <a:pt x="183" y="481"/>
                </a:lnTo>
                <a:lnTo>
                  <a:pt x="189" y="499"/>
                </a:lnTo>
                <a:lnTo>
                  <a:pt x="196" y="516"/>
                </a:lnTo>
                <a:lnTo>
                  <a:pt x="202" y="533"/>
                </a:lnTo>
                <a:lnTo>
                  <a:pt x="209" y="551"/>
                </a:lnTo>
                <a:lnTo>
                  <a:pt x="216" y="568"/>
                </a:lnTo>
                <a:lnTo>
                  <a:pt x="222" y="586"/>
                </a:lnTo>
                <a:lnTo>
                  <a:pt x="229" y="603"/>
                </a:lnTo>
                <a:lnTo>
                  <a:pt x="235" y="621"/>
                </a:lnTo>
                <a:lnTo>
                  <a:pt x="241" y="638"/>
                </a:lnTo>
                <a:lnTo>
                  <a:pt x="248" y="655"/>
                </a:lnTo>
                <a:lnTo>
                  <a:pt x="255" y="673"/>
                </a:lnTo>
                <a:lnTo>
                  <a:pt x="261" y="690"/>
                </a:lnTo>
                <a:lnTo>
                  <a:pt x="268" y="707"/>
                </a:lnTo>
                <a:lnTo>
                  <a:pt x="274" y="724"/>
                </a:lnTo>
                <a:lnTo>
                  <a:pt x="281" y="741"/>
                </a:lnTo>
                <a:lnTo>
                  <a:pt x="287" y="758"/>
                </a:lnTo>
                <a:lnTo>
                  <a:pt x="294" y="775"/>
                </a:lnTo>
                <a:lnTo>
                  <a:pt x="300" y="792"/>
                </a:lnTo>
                <a:lnTo>
                  <a:pt x="307" y="809"/>
                </a:lnTo>
                <a:lnTo>
                  <a:pt x="313" y="826"/>
                </a:lnTo>
                <a:lnTo>
                  <a:pt x="320" y="843"/>
                </a:lnTo>
                <a:lnTo>
                  <a:pt x="327" y="859"/>
                </a:lnTo>
                <a:lnTo>
                  <a:pt x="333" y="876"/>
                </a:lnTo>
                <a:lnTo>
                  <a:pt x="339" y="892"/>
                </a:lnTo>
                <a:lnTo>
                  <a:pt x="346" y="909"/>
                </a:lnTo>
                <a:lnTo>
                  <a:pt x="352" y="924"/>
                </a:lnTo>
                <a:lnTo>
                  <a:pt x="359" y="940"/>
                </a:lnTo>
                <a:lnTo>
                  <a:pt x="366" y="957"/>
                </a:lnTo>
                <a:lnTo>
                  <a:pt x="372" y="972"/>
                </a:lnTo>
                <a:lnTo>
                  <a:pt x="379" y="988"/>
                </a:lnTo>
                <a:lnTo>
                  <a:pt x="385" y="1003"/>
                </a:lnTo>
                <a:lnTo>
                  <a:pt x="392" y="1019"/>
                </a:lnTo>
                <a:lnTo>
                  <a:pt x="398" y="1035"/>
                </a:lnTo>
                <a:lnTo>
                  <a:pt x="405" y="1050"/>
                </a:lnTo>
                <a:lnTo>
                  <a:pt x="411" y="1064"/>
                </a:lnTo>
                <a:lnTo>
                  <a:pt x="418" y="1080"/>
                </a:lnTo>
                <a:lnTo>
                  <a:pt x="424" y="1094"/>
                </a:lnTo>
                <a:lnTo>
                  <a:pt x="431" y="1108"/>
                </a:lnTo>
                <a:lnTo>
                  <a:pt x="438" y="1123"/>
                </a:lnTo>
                <a:lnTo>
                  <a:pt x="444" y="1137"/>
                </a:lnTo>
                <a:lnTo>
                  <a:pt x="450" y="1151"/>
                </a:lnTo>
                <a:lnTo>
                  <a:pt x="457" y="1165"/>
                </a:lnTo>
                <a:lnTo>
                  <a:pt x="463" y="1178"/>
                </a:lnTo>
                <a:lnTo>
                  <a:pt x="470" y="1192"/>
                </a:lnTo>
                <a:lnTo>
                  <a:pt x="477" y="1205"/>
                </a:lnTo>
                <a:lnTo>
                  <a:pt x="483" y="1218"/>
                </a:lnTo>
                <a:lnTo>
                  <a:pt x="490" y="1231"/>
                </a:lnTo>
                <a:lnTo>
                  <a:pt x="496" y="1243"/>
                </a:lnTo>
                <a:lnTo>
                  <a:pt x="503" y="1256"/>
                </a:lnTo>
                <a:lnTo>
                  <a:pt x="509" y="1268"/>
                </a:lnTo>
                <a:lnTo>
                  <a:pt x="516" y="1280"/>
                </a:lnTo>
                <a:lnTo>
                  <a:pt x="522" y="1291"/>
                </a:lnTo>
                <a:lnTo>
                  <a:pt x="529" y="1303"/>
                </a:lnTo>
                <a:lnTo>
                  <a:pt x="535" y="1314"/>
                </a:lnTo>
                <a:lnTo>
                  <a:pt x="542" y="1325"/>
                </a:lnTo>
                <a:lnTo>
                  <a:pt x="548" y="1336"/>
                </a:lnTo>
                <a:lnTo>
                  <a:pt x="555" y="1346"/>
                </a:lnTo>
                <a:lnTo>
                  <a:pt x="561" y="1356"/>
                </a:lnTo>
                <a:lnTo>
                  <a:pt x="568" y="1366"/>
                </a:lnTo>
                <a:lnTo>
                  <a:pt x="574" y="1376"/>
                </a:lnTo>
                <a:lnTo>
                  <a:pt x="581" y="1386"/>
                </a:lnTo>
                <a:lnTo>
                  <a:pt x="588" y="1395"/>
                </a:lnTo>
                <a:lnTo>
                  <a:pt x="594" y="1404"/>
                </a:lnTo>
                <a:lnTo>
                  <a:pt x="601" y="1412"/>
                </a:lnTo>
                <a:lnTo>
                  <a:pt x="607" y="1421"/>
                </a:lnTo>
                <a:lnTo>
                  <a:pt x="613" y="1429"/>
                </a:lnTo>
                <a:lnTo>
                  <a:pt x="620" y="1437"/>
                </a:lnTo>
                <a:lnTo>
                  <a:pt x="627" y="1444"/>
                </a:lnTo>
                <a:lnTo>
                  <a:pt x="633" y="1452"/>
                </a:lnTo>
                <a:lnTo>
                  <a:pt x="640" y="1458"/>
                </a:lnTo>
                <a:lnTo>
                  <a:pt x="646" y="1465"/>
                </a:lnTo>
                <a:lnTo>
                  <a:pt x="653" y="1471"/>
                </a:lnTo>
                <a:lnTo>
                  <a:pt x="659" y="1478"/>
                </a:lnTo>
                <a:lnTo>
                  <a:pt x="666" y="1484"/>
                </a:lnTo>
                <a:lnTo>
                  <a:pt x="672" y="1489"/>
                </a:lnTo>
                <a:lnTo>
                  <a:pt x="679" y="1495"/>
                </a:lnTo>
                <a:lnTo>
                  <a:pt x="685" y="1500"/>
                </a:lnTo>
                <a:lnTo>
                  <a:pt x="692" y="1505"/>
                </a:lnTo>
                <a:lnTo>
                  <a:pt x="699" y="1509"/>
                </a:lnTo>
                <a:lnTo>
                  <a:pt x="705" y="1513"/>
                </a:lnTo>
                <a:lnTo>
                  <a:pt x="711" y="1517"/>
                </a:lnTo>
                <a:lnTo>
                  <a:pt x="718" y="1521"/>
                </a:lnTo>
                <a:lnTo>
                  <a:pt x="724" y="1524"/>
                </a:lnTo>
                <a:lnTo>
                  <a:pt x="731" y="1528"/>
                </a:lnTo>
                <a:lnTo>
                  <a:pt x="738" y="1530"/>
                </a:lnTo>
                <a:lnTo>
                  <a:pt x="744" y="1533"/>
                </a:lnTo>
                <a:lnTo>
                  <a:pt x="751" y="1536"/>
                </a:lnTo>
                <a:lnTo>
                  <a:pt x="757" y="1538"/>
                </a:lnTo>
                <a:lnTo>
                  <a:pt x="764" y="1540"/>
                </a:lnTo>
                <a:lnTo>
                  <a:pt x="770" y="1541"/>
                </a:lnTo>
                <a:lnTo>
                  <a:pt x="777" y="1543"/>
                </a:lnTo>
                <a:lnTo>
                  <a:pt x="783" y="1544"/>
                </a:lnTo>
                <a:lnTo>
                  <a:pt x="790" y="1545"/>
                </a:lnTo>
                <a:lnTo>
                  <a:pt x="796" y="1545"/>
                </a:lnTo>
                <a:lnTo>
                  <a:pt x="803" y="1545"/>
                </a:lnTo>
                <a:lnTo>
                  <a:pt x="810" y="1546"/>
                </a:lnTo>
                <a:lnTo>
                  <a:pt x="816" y="1545"/>
                </a:lnTo>
                <a:lnTo>
                  <a:pt x="822" y="1545"/>
                </a:lnTo>
                <a:lnTo>
                  <a:pt x="829" y="1545"/>
                </a:lnTo>
                <a:lnTo>
                  <a:pt x="835" y="1544"/>
                </a:lnTo>
                <a:lnTo>
                  <a:pt x="842" y="1543"/>
                </a:lnTo>
                <a:lnTo>
                  <a:pt x="849" y="1542"/>
                </a:lnTo>
                <a:lnTo>
                  <a:pt x="855" y="1540"/>
                </a:lnTo>
                <a:lnTo>
                  <a:pt x="862" y="1539"/>
                </a:lnTo>
                <a:lnTo>
                  <a:pt x="868" y="1537"/>
                </a:lnTo>
                <a:lnTo>
                  <a:pt x="875" y="1534"/>
                </a:lnTo>
                <a:lnTo>
                  <a:pt x="881" y="1533"/>
                </a:lnTo>
                <a:lnTo>
                  <a:pt x="888" y="1530"/>
                </a:lnTo>
                <a:lnTo>
                  <a:pt x="894" y="1527"/>
                </a:lnTo>
                <a:lnTo>
                  <a:pt x="901" y="1524"/>
                </a:lnTo>
                <a:lnTo>
                  <a:pt x="907" y="1521"/>
                </a:lnTo>
                <a:lnTo>
                  <a:pt x="914" y="1518"/>
                </a:lnTo>
                <a:lnTo>
                  <a:pt x="920" y="1515"/>
                </a:lnTo>
                <a:lnTo>
                  <a:pt x="927" y="1512"/>
                </a:lnTo>
                <a:lnTo>
                  <a:pt x="933" y="1508"/>
                </a:lnTo>
                <a:lnTo>
                  <a:pt x="940" y="1504"/>
                </a:lnTo>
                <a:lnTo>
                  <a:pt x="946" y="1501"/>
                </a:lnTo>
                <a:lnTo>
                  <a:pt x="953" y="1497"/>
                </a:lnTo>
                <a:lnTo>
                  <a:pt x="960" y="1492"/>
                </a:lnTo>
                <a:lnTo>
                  <a:pt x="966" y="1488"/>
                </a:lnTo>
                <a:lnTo>
                  <a:pt x="973" y="1484"/>
                </a:lnTo>
                <a:lnTo>
                  <a:pt x="979" y="1479"/>
                </a:lnTo>
                <a:lnTo>
                  <a:pt x="985" y="1475"/>
                </a:lnTo>
                <a:lnTo>
                  <a:pt x="992" y="1470"/>
                </a:lnTo>
                <a:lnTo>
                  <a:pt x="999" y="1465"/>
                </a:lnTo>
                <a:lnTo>
                  <a:pt x="1005" y="1460"/>
                </a:lnTo>
                <a:lnTo>
                  <a:pt x="1012" y="1455"/>
                </a:lnTo>
                <a:lnTo>
                  <a:pt x="1018" y="1450"/>
                </a:lnTo>
                <a:lnTo>
                  <a:pt x="1025" y="1445"/>
                </a:lnTo>
                <a:lnTo>
                  <a:pt x="1031" y="1440"/>
                </a:lnTo>
                <a:lnTo>
                  <a:pt x="1038" y="1434"/>
                </a:lnTo>
                <a:lnTo>
                  <a:pt x="1044" y="1429"/>
                </a:lnTo>
                <a:lnTo>
                  <a:pt x="1051" y="1423"/>
                </a:lnTo>
                <a:lnTo>
                  <a:pt x="1057" y="1418"/>
                </a:lnTo>
                <a:lnTo>
                  <a:pt x="1064" y="1412"/>
                </a:lnTo>
                <a:lnTo>
                  <a:pt x="1071" y="1406"/>
                </a:lnTo>
                <a:lnTo>
                  <a:pt x="1077" y="1401"/>
                </a:lnTo>
                <a:lnTo>
                  <a:pt x="1083" y="1395"/>
                </a:lnTo>
                <a:lnTo>
                  <a:pt x="1090" y="1389"/>
                </a:lnTo>
                <a:lnTo>
                  <a:pt x="1096" y="1383"/>
                </a:lnTo>
                <a:lnTo>
                  <a:pt x="1103" y="1377"/>
                </a:lnTo>
                <a:lnTo>
                  <a:pt x="1110" y="1372"/>
                </a:lnTo>
                <a:lnTo>
                  <a:pt x="1116" y="1366"/>
                </a:lnTo>
                <a:lnTo>
                  <a:pt x="1123" y="1360"/>
                </a:lnTo>
                <a:lnTo>
                  <a:pt x="1129" y="1354"/>
                </a:lnTo>
                <a:lnTo>
                  <a:pt x="1136" y="1348"/>
                </a:lnTo>
                <a:lnTo>
                  <a:pt x="1142" y="1342"/>
                </a:lnTo>
                <a:lnTo>
                  <a:pt x="1149" y="1336"/>
                </a:lnTo>
                <a:lnTo>
                  <a:pt x="1155" y="1330"/>
                </a:lnTo>
                <a:lnTo>
                  <a:pt x="1162" y="1324"/>
                </a:lnTo>
                <a:lnTo>
                  <a:pt x="1168" y="1318"/>
                </a:lnTo>
                <a:lnTo>
                  <a:pt x="1175" y="1312"/>
                </a:lnTo>
                <a:lnTo>
                  <a:pt x="1182" y="1306"/>
                </a:lnTo>
                <a:lnTo>
                  <a:pt x="1188" y="1300"/>
                </a:lnTo>
                <a:lnTo>
                  <a:pt x="1194" y="1294"/>
                </a:lnTo>
                <a:lnTo>
                  <a:pt x="1201" y="1288"/>
                </a:lnTo>
                <a:lnTo>
                  <a:pt x="1207" y="1282"/>
                </a:lnTo>
                <a:lnTo>
                  <a:pt x="1214" y="1276"/>
                </a:lnTo>
                <a:lnTo>
                  <a:pt x="1221" y="1270"/>
                </a:lnTo>
                <a:lnTo>
                  <a:pt x="1227" y="1265"/>
                </a:lnTo>
                <a:lnTo>
                  <a:pt x="1234" y="1259"/>
                </a:lnTo>
                <a:lnTo>
                  <a:pt x="1240" y="1253"/>
                </a:lnTo>
                <a:lnTo>
                  <a:pt x="1247" y="1248"/>
                </a:lnTo>
                <a:lnTo>
                  <a:pt x="1253" y="1242"/>
                </a:lnTo>
                <a:lnTo>
                  <a:pt x="1260" y="1236"/>
                </a:lnTo>
                <a:lnTo>
                  <a:pt x="1266" y="1230"/>
                </a:lnTo>
                <a:lnTo>
                  <a:pt x="1273" y="1225"/>
                </a:lnTo>
                <a:lnTo>
                  <a:pt x="1279" y="1219"/>
                </a:lnTo>
                <a:lnTo>
                  <a:pt x="1286" y="1214"/>
                </a:lnTo>
                <a:lnTo>
                  <a:pt x="1292" y="1208"/>
                </a:lnTo>
                <a:lnTo>
                  <a:pt x="1299" y="1203"/>
                </a:lnTo>
                <a:lnTo>
                  <a:pt x="1305" y="1198"/>
                </a:lnTo>
                <a:lnTo>
                  <a:pt x="1312" y="1192"/>
                </a:lnTo>
                <a:lnTo>
                  <a:pt x="1318" y="1187"/>
                </a:lnTo>
                <a:lnTo>
                  <a:pt x="1325" y="1182"/>
                </a:lnTo>
                <a:lnTo>
                  <a:pt x="1332" y="1177"/>
                </a:lnTo>
                <a:lnTo>
                  <a:pt x="1338" y="1171"/>
                </a:lnTo>
                <a:lnTo>
                  <a:pt x="1345" y="1167"/>
                </a:lnTo>
                <a:lnTo>
                  <a:pt x="1351" y="1162"/>
                </a:lnTo>
                <a:lnTo>
                  <a:pt x="1357" y="1157"/>
                </a:lnTo>
                <a:lnTo>
                  <a:pt x="1364" y="1152"/>
                </a:lnTo>
                <a:lnTo>
                  <a:pt x="1371" y="1147"/>
                </a:lnTo>
                <a:lnTo>
                  <a:pt x="1377" y="1143"/>
                </a:lnTo>
                <a:lnTo>
                  <a:pt x="1384" y="1138"/>
                </a:lnTo>
                <a:lnTo>
                  <a:pt x="1390" y="1133"/>
                </a:lnTo>
                <a:lnTo>
                  <a:pt x="1397" y="1129"/>
                </a:lnTo>
                <a:lnTo>
                  <a:pt x="1403" y="1124"/>
                </a:lnTo>
                <a:lnTo>
                  <a:pt x="1410" y="1119"/>
                </a:lnTo>
                <a:lnTo>
                  <a:pt x="1416" y="1115"/>
                </a:lnTo>
                <a:lnTo>
                  <a:pt x="1423" y="1111"/>
                </a:lnTo>
                <a:lnTo>
                  <a:pt x="1429" y="1107"/>
                </a:lnTo>
                <a:lnTo>
                  <a:pt x="1436" y="1102"/>
                </a:lnTo>
                <a:lnTo>
                  <a:pt x="1443" y="1099"/>
                </a:lnTo>
                <a:lnTo>
                  <a:pt x="1449" y="1095"/>
                </a:lnTo>
                <a:lnTo>
                  <a:pt x="1455" y="1090"/>
                </a:lnTo>
                <a:lnTo>
                  <a:pt x="1462" y="1087"/>
                </a:lnTo>
                <a:lnTo>
                  <a:pt x="1468" y="1083"/>
                </a:lnTo>
                <a:lnTo>
                  <a:pt x="1475" y="1079"/>
                </a:lnTo>
                <a:lnTo>
                  <a:pt x="1482" y="1075"/>
                </a:lnTo>
                <a:lnTo>
                  <a:pt x="1488" y="1072"/>
                </a:lnTo>
                <a:lnTo>
                  <a:pt x="1495" y="1068"/>
                </a:lnTo>
                <a:lnTo>
                  <a:pt x="1501" y="1065"/>
                </a:lnTo>
                <a:lnTo>
                  <a:pt x="1508" y="1061"/>
                </a:lnTo>
                <a:lnTo>
                  <a:pt x="1514" y="1058"/>
                </a:lnTo>
                <a:lnTo>
                  <a:pt x="1521" y="1055"/>
                </a:lnTo>
                <a:lnTo>
                  <a:pt x="1527" y="1051"/>
                </a:lnTo>
                <a:lnTo>
                  <a:pt x="1534" y="1048"/>
                </a:lnTo>
                <a:lnTo>
                  <a:pt x="1540" y="1045"/>
                </a:lnTo>
                <a:lnTo>
                  <a:pt x="1547" y="1042"/>
                </a:lnTo>
                <a:lnTo>
                  <a:pt x="1554" y="1039"/>
                </a:lnTo>
                <a:lnTo>
                  <a:pt x="1560" y="1036"/>
                </a:lnTo>
                <a:lnTo>
                  <a:pt x="1566" y="1034"/>
                </a:lnTo>
                <a:lnTo>
                  <a:pt x="1573" y="1031"/>
                </a:lnTo>
                <a:lnTo>
                  <a:pt x="1579" y="1029"/>
                </a:lnTo>
                <a:lnTo>
                  <a:pt x="1586" y="1026"/>
                </a:lnTo>
                <a:lnTo>
                  <a:pt x="1593" y="1023"/>
                </a:lnTo>
                <a:lnTo>
                  <a:pt x="1599" y="1021"/>
                </a:lnTo>
                <a:lnTo>
                  <a:pt x="1606" y="1018"/>
                </a:lnTo>
                <a:lnTo>
                  <a:pt x="1612" y="1016"/>
                </a:lnTo>
                <a:lnTo>
                  <a:pt x="1619" y="1014"/>
                </a:lnTo>
                <a:lnTo>
                  <a:pt x="1625" y="1012"/>
                </a:lnTo>
                <a:lnTo>
                  <a:pt x="1632" y="1009"/>
                </a:lnTo>
                <a:lnTo>
                  <a:pt x="1638" y="1007"/>
                </a:lnTo>
                <a:lnTo>
                  <a:pt x="1645" y="1005"/>
                </a:lnTo>
                <a:lnTo>
                  <a:pt x="1651" y="1003"/>
                </a:lnTo>
                <a:lnTo>
                  <a:pt x="1658" y="1001"/>
                </a:lnTo>
                <a:lnTo>
                  <a:pt x="1664" y="999"/>
                </a:lnTo>
                <a:lnTo>
                  <a:pt x="1671" y="998"/>
                </a:lnTo>
                <a:lnTo>
                  <a:pt x="1677" y="996"/>
                </a:lnTo>
                <a:lnTo>
                  <a:pt x="1684" y="994"/>
                </a:lnTo>
                <a:lnTo>
                  <a:pt x="1690" y="993"/>
                </a:lnTo>
                <a:lnTo>
                  <a:pt x="1697" y="991"/>
                </a:lnTo>
                <a:lnTo>
                  <a:pt x="1704" y="990"/>
                </a:lnTo>
                <a:lnTo>
                  <a:pt x="1710" y="988"/>
                </a:lnTo>
                <a:lnTo>
                  <a:pt x="1717" y="987"/>
                </a:lnTo>
                <a:lnTo>
                  <a:pt x="1723" y="986"/>
                </a:lnTo>
                <a:lnTo>
                  <a:pt x="1729" y="985"/>
                </a:lnTo>
                <a:lnTo>
                  <a:pt x="1736" y="983"/>
                </a:lnTo>
                <a:lnTo>
                  <a:pt x="1743" y="982"/>
                </a:lnTo>
                <a:lnTo>
                  <a:pt x="1749" y="981"/>
                </a:lnTo>
                <a:lnTo>
                  <a:pt x="1756" y="980"/>
                </a:lnTo>
                <a:lnTo>
                  <a:pt x="1762" y="979"/>
                </a:lnTo>
                <a:lnTo>
                  <a:pt x="1769" y="978"/>
                </a:lnTo>
                <a:lnTo>
                  <a:pt x="1775" y="978"/>
                </a:lnTo>
                <a:lnTo>
                  <a:pt x="1782" y="977"/>
                </a:lnTo>
                <a:lnTo>
                  <a:pt x="1788" y="976"/>
                </a:lnTo>
                <a:lnTo>
                  <a:pt x="1795" y="975"/>
                </a:lnTo>
                <a:lnTo>
                  <a:pt x="1801" y="975"/>
                </a:lnTo>
                <a:lnTo>
                  <a:pt x="1808" y="974"/>
                </a:lnTo>
                <a:lnTo>
                  <a:pt x="1815" y="973"/>
                </a:lnTo>
                <a:lnTo>
                  <a:pt x="1821" y="973"/>
                </a:lnTo>
                <a:lnTo>
                  <a:pt x="1827" y="973"/>
                </a:lnTo>
                <a:lnTo>
                  <a:pt x="1834" y="972"/>
                </a:lnTo>
                <a:lnTo>
                  <a:pt x="1840" y="972"/>
                </a:lnTo>
                <a:lnTo>
                  <a:pt x="1847" y="972"/>
                </a:lnTo>
                <a:lnTo>
                  <a:pt x="1854" y="972"/>
                </a:lnTo>
                <a:lnTo>
                  <a:pt x="1860" y="971"/>
                </a:lnTo>
                <a:lnTo>
                  <a:pt x="1867" y="971"/>
                </a:lnTo>
                <a:lnTo>
                  <a:pt x="1873" y="971"/>
                </a:lnTo>
                <a:lnTo>
                  <a:pt x="1880" y="971"/>
                </a:lnTo>
                <a:lnTo>
                  <a:pt x="1886" y="971"/>
                </a:lnTo>
                <a:lnTo>
                  <a:pt x="1893" y="971"/>
                </a:lnTo>
                <a:lnTo>
                  <a:pt x="1899" y="971"/>
                </a:lnTo>
                <a:lnTo>
                  <a:pt x="1906" y="971"/>
                </a:lnTo>
                <a:lnTo>
                  <a:pt x="1912" y="972"/>
                </a:lnTo>
                <a:lnTo>
                  <a:pt x="1919" y="972"/>
                </a:lnTo>
                <a:lnTo>
                  <a:pt x="1926" y="972"/>
                </a:lnTo>
                <a:lnTo>
                  <a:pt x="1932" y="972"/>
                </a:lnTo>
                <a:lnTo>
                  <a:pt x="1938" y="973"/>
                </a:lnTo>
                <a:lnTo>
                  <a:pt x="1945" y="973"/>
                </a:lnTo>
                <a:lnTo>
                  <a:pt x="1951" y="973"/>
                </a:lnTo>
                <a:lnTo>
                  <a:pt x="1958" y="974"/>
                </a:lnTo>
                <a:lnTo>
                  <a:pt x="1965" y="974"/>
                </a:lnTo>
                <a:lnTo>
                  <a:pt x="1971" y="975"/>
                </a:lnTo>
                <a:lnTo>
                  <a:pt x="1978" y="975"/>
                </a:lnTo>
                <a:lnTo>
                  <a:pt x="1984" y="976"/>
                </a:lnTo>
                <a:lnTo>
                  <a:pt x="1991" y="977"/>
                </a:lnTo>
                <a:lnTo>
                  <a:pt x="1997" y="978"/>
                </a:lnTo>
                <a:lnTo>
                  <a:pt x="2004" y="978"/>
                </a:lnTo>
                <a:lnTo>
                  <a:pt x="2010" y="979"/>
                </a:lnTo>
                <a:lnTo>
                  <a:pt x="2017" y="980"/>
                </a:lnTo>
                <a:lnTo>
                  <a:pt x="2023" y="981"/>
                </a:lnTo>
                <a:lnTo>
                  <a:pt x="2030" y="981"/>
                </a:lnTo>
                <a:lnTo>
                  <a:pt x="2036" y="982"/>
                </a:lnTo>
                <a:lnTo>
                  <a:pt x="2043" y="983"/>
                </a:lnTo>
                <a:lnTo>
                  <a:pt x="2049" y="984"/>
                </a:lnTo>
                <a:lnTo>
                  <a:pt x="2056" y="985"/>
                </a:lnTo>
                <a:lnTo>
                  <a:pt x="2062" y="987"/>
                </a:lnTo>
                <a:lnTo>
                  <a:pt x="2069" y="987"/>
                </a:lnTo>
                <a:lnTo>
                  <a:pt x="2076" y="988"/>
                </a:lnTo>
                <a:lnTo>
                  <a:pt x="2082" y="990"/>
                </a:lnTo>
                <a:lnTo>
                  <a:pt x="2089" y="991"/>
                </a:lnTo>
                <a:lnTo>
                  <a:pt x="2095" y="992"/>
                </a:lnTo>
                <a:lnTo>
                  <a:pt x="2101" y="993"/>
                </a:lnTo>
                <a:lnTo>
                  <a:pt x="2108" y="995"/>
                </a:lnTo>
                <a:lnTo>
                  <a:pt x="2115" y="996"/>
                </a:lnTo>
                <a:lnTo>
                  <a:pt x="2121" y="997"/>
                </a:lnTo>
                <a:lnTo>
                  <a:pt x="2128" y="999"/>
                </a:lnTo>
                <a:lnTo>
                  <a:pt x="2134" y="1000"/>
                </a:lnTo>
                <a:lnTo>
                  <a:pt x="2141" y="1002"/>
                </a:lnTo>
                <a:lnTo>
                  <a:pt x="2147" y="1003"/>
                </a:lnTo>
                <a:lnTo>
                  <a:pt x="2154" y="1005"/>
                </a:lnTo>
                <a:lnTo>
                  <a:pt x="2160" y="1006"/>
                </a:lnTo>
                <a:lnTo>
                  <a:pt x="2167" y="1008"/>
                </a:lnTo>
                <a:lnTo>
                  <a:pt x="2173" y="1009"/>
                </a:lnTo>
                <a:lnTo>
                  <a:pt x="2180" y="1011"/>
                </a:lnTo>
                <a:lnTo>
                  <a:pt x="2187" y="1012"/>
                </a:lnTo>
                <a:lnTo>
                  <a:pt x="2193" y="1014"/>
                </a:lnTo>
                <a:lnTo>
                  <a:pt x="2199" y="1016"/>
                </a:lnTo>
                <a:lnTo>
                  <a:pt x="2206" y="1018"/>
                </a:lnTo>
                <a:lnTo>
                  <a:pt x="2212" y="1019"/>
                </a:lnTo>
                <a:lnTo>
                  <a:pt x="2219" y="1021"/>
                </a:lnTo>
                <a:lnTo>
                  <a:pt x="2226" y="1023"/>
                </a:lnTo>
                <a:lnTo>
                  <a:pt x="2232" y="1024"/>
                </a:lnTo>
                <a:lnTo>
                  <a:pt x="2239" y="1026"/>
                </a:lnTo>
                <a:lnTo>
                  <a:pt x="2245" y="1028"/>
                </a:lnTo>
                <a:lnTo>
                  <a:pt x="2252" y="1030"/>
                </a:lnTo>
                <a:lnTo>
                  <a:pt x="2258" y="1032"/>
                </a:lnTo>
                <a:lnTo>
                  <a:pt x="2265" y="1034"/>
                </a:lnTo>
                <a:lnTo>
                  <a:pt x="2271" y="1036"/>
                </a:lnTo>
                <a:lnTo>
                  <a:pt x="2278" y="1038"/>
                </a:lnTo>
                <a:lnTo>
                  <a:pt x="2284" y="1040"/>
                </a:lnTo>
                <a:lnTo>
                  <a:pt x="2291" y="1042"/>
                </a:lnTo>
                <a:lnTo>
                  <a:pt x="2298" y="1044"/>
                </a:lnTo>
                <a:lnTo>
                  <a:pt x="2304" y="1046"/>
                </a:lnTo>
                <a:lnTo>
                  <a:pt x="2310" y="1048"/>
                </a:lnTo>
                <a:lnTo>
                  <a:pt x="2317" y="1050"/>
                </a:lnTo>
                <a:lnTo>
                  <a:pt x="2323" y="1052"/>
                </a:lnTo>
                <a:lnTo>
                  <a:pt x="2330" y="1054"/>
                </a:lnTo>
                <a:lnTo>
                  <a:pt x="2337" y="1056"/>
                </a:lnTo>
                <a:lnTo>
                  <a:pt x="2343" y="1058"/>
                </a:lnTo>
                <a:lnTo>
                  <a:pt x="2350" y="1060"/>
                </a:lnTo>
                <a:lnTo>
                  <a:pt x="2356" y="1063"/>
                </a:lnTo>
                <a:lnTo>
                  <a:pt x="2363" y="1065"/>
                </a:lnTo>
                <a:lnTo>
                  <a:pt x="2369" y="1068"/>
                </a:lnTo>
                <a:lnTo>
                  <a:pt x="2376" y="1070"/>
                </a:lnTo>
                <a:lnTo>
                  <a:pt x="2382" y="1072"/>
                </a:lnTo>
                <a:lnTo>
                  <a:pt x="2389" y="1074"/>
                </a:lnTo>
                <a:lnTo>
                  <a:pt x="2395" y="1077"/>
                </a:lnTo>
                <a:lnTo>
                  <a:pt x="2402" y="1079"/>
                </a:lnTo>
                <a:lnTo>
                  <a:pt x="2408" y="1081"/>
                </a:lnTo>
                <a:lnTo>
                  <a:pt x="2415" y="1084"/>
                </a:lnTo>
                <a:lnTo>
                  <a:pt x="2421" y="1086"/>
                </a:lnTo>
                <a:lnTo>
                  <a:pt x="2428" y="1088"/>
                </a:lnTo>
                <a:lnTo>
                  <a:pt x="2434" y="1091"/>
                </a:lnTo>
                <a:lnTo>
                  <a:pt x="2441" y="1093"/>
                </a:lnTo>
                <a:lnTo>
                  <a:pt x="2448" y="1095"/>
                </a:lnTo>
                <a:lnTo>
                  <a:pt x="2454" y="1098"/>
                </a:lnTo>
                <a:lnTo>
                  <a:pt x="2461" y="1100"/>
                </a:lnTo>
                <a:lnTo>
                  <a:pt x="2467" y="1103"/>
                </a:lnTo>
                <a:lnTo>
                  <a:pt x="2473" y="1105"/>
                </a:lnTo>
                <a:lnTo>
                  <a:pt x="2480" y="1108"/>
                </a:lnTo>
                <a:lnTo>
                  <a:pt x="2487" y="1110"/>
                </a:lnTo>
                <a:lnTo>
                  <a:pt x="2493" y="1113"/>
                </a:lnTo>
                <a:lnTo>
                  <a:pt x="2500" y="1115"/>
                </a:lnTo>
                <a:lnTo>
                  <a:pt x="2506" y="1118"/>
                </a:lnTo>
                <a:lnTo>
                  <a:pt x="2513" y="1120"/>
                </a:lnTo>
                <a:lnTo>
                  <a:pt x="2519" y="1123"/>
                </a:lnTo>
                <a:lnTo>
                  <a:pt x="2526" y="1126"/>
                </a:lnTo>
                <a:lnTo>
                  <a:pt x="2532" y="1129"/>
                </a:lnTo>
                <a:lnTo>
                  <a:pt x="2539" y="1131"/>
                </a:lnTo>
                <a:lnTo>
                  <a:pt x="2545" y="1134"/>
                </a:lnTo>
                <a:lnTo>
                  <a:pt x="2552" y="1137"/>
                </a:lnTo>
                <a:lnTo>
                  <a:pt x="2559" y="1139"/>
                </a:lnTo>
                <a:lnTo>
                  <a:pt x="2565" y="1142"/>
                </a:lnTo>
                <a:lnTo>
                  <a:pt x="2571" y="1144"/>
                </a:lnTo>
                <a:lnTo>
                  <a:pt x="2578" y="1147"/>
                </a:lnTo>
                <a:lnTo>
                  <a:pt x="2584" y="1150"/>
                </a:lnTo>
                <a:lnTo>
                  <a:pt x="2591" y="1152"/>
                </a:lnTo>
                <a:lnTo>
                  <a:pt x="2598" y="1155"/>
                </a:lnTo>
                <a:lnTo>
                  <a:pt x="2604" y="1158"/>
                </a:lnTo>
              </a:path>
            </a:pathLst>
          </a:custGeom>
          <a:noFill/>
          <a:ln w="57150" cap="flat">
            <a:solidFill>
              <a:srgbClr val="216DA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3" name="Freeform 63"/>
          <p:cNvSpPr>
            <a:spLocks/>
          </p:cNvSpPr>
          <p:nvPr/>
        </p:nvSpPr>
        <p:spPr bwMode="auto">
          <a:xfrm>
            <a:off x="15775392" y="2232028"/>
            <a:ext cx="4133850" cy="2386013"/>
          </a:xfrm>
          <a:custGeom>
            <a:avLst/>
            <a:gdLst>
              <a:gd name="T0" fmla="*/ 39 w 2604"/>
              <a:gd name="T1" fmla="*/ 67 h 1503"/>
              <a:gd name="T2" fmla="*/ 85 w 2604"/>
              <a:gd name="T3" fmla="*/ 146 h 1503"/>
              <a:gd name="T4" fmla="*/ 131 w 2604"/>
              <a:gd name="T5" fmla="*/ 225 h 1503"/>
              <a:gd name="T6" fmla="*/ 176 w 2604"/>
              <a:gd name="T7" fmla="*/ 303 h 1503"/>
              <a:gd name="T8" fmla="*/ 222 w 2604"/>
              <a:gd name="T9" fmla="*/ 380 h 1503"/>
              <a:gd name="T10" fmla="*/ 268 w 2604"/>
              <a:gd name="T11" fmla="*/ 456 h 1503"/>
              <a:gd name="T12" fmla="*/ 313 w 2604"/>
              <a:gd name="T13" fmla="*/ 530 h 1503"/>
              <a:gd name="T14" fmla="*/ 359 w 2604"/>
              <a:gd name="T15" fmla="*/ 601 h 1503"/>
              <a:gd name="T16" fmla="*/ 405 w 2604"/>
              <a:gd name="T17" fmla="*/ 669 h 1503"/>
              <a:gd name="T18" fmla="*/ 450 w 2604"/>
              <a:gd name="T19" fmla="*/ 734 h 1503"/>
              <a:gd name="T20" fmla="*/ 496 w 2604"/>
              <a:gd name="T21" fmla="*/ 794 h 1503"/>
              <a:gd name="T22" fmla="*/ 542 w 2604"/>
              <a:gd name="T23" fmla="*/ 850 h 1503"/>
              <a:gd name="T24" fmla="*/ 588 w 2604"/>
              <a:gd name="T25" fmla="*/ 902 h 1503"/>
              <a:gd name="T26" fmla="*/ 633 w 2604"/>
              <a:gd name="T27" fmla="*/ 949 h 1503"/>
              <a:gd name="T28" fmla="*/ 679 w 2604"/>
              <a:gd name="T29" fmla="*/ 990 h 1503"/>
              <a:gd name="T30" fmla="*/ 724 w 2604"/>
              <a:gd name="T31" fmla="*/ 1026 h 1503"/>
              <a:gd name="T32" fmla="*/ 770 w 2604"/>
              <a:gd name="T33" fmla="*/ 1058 h 1503"/>
              <a:gd name="T34" fmla="*/ 816 w 2604"/>
              <a:gd name="T35" fmla="*/ 1084 h 1503"/>
              <a:gd name="T36" fmla="*/ 862 w 2604"/>
              <a:gd name="T37" fmla="*/ 1106 h 1503"/>
              <a:gd name="T38" fmla="*/ 907 w 2604"/>
              <a:gd name="T39" fmla="*/ 1123 h 1503"/>
              <a:gd name="T40" fmla="*/ 953 w 2604"/>
              <a:gd name="T41" fmla="*/ 1137 h 1503"/>
              <a:gd name="T42" fmla="*/ 999 w 2604"/>
              <a:gd name="T43" fmla="*/ 1148 h 1503"/>
              <a:gd name="T44" fmla="*/ 1044 w 2604"/>
              <a:gd name="T45" fmla="*/ 1155 h 1503"/>
              <a:gd name="T46" fmla="*/ 1090 w 2604"/>
              <a:gd name="T47" fmla="*/ 1160 h 1503"/>
              <a:gd name="T48" fmla="*/ 1136 w 2604"/>
              <a:gd name="T49" fmla="*/ 1164 h 1503"/>
              <a:gd name="T50" fmla="*/ 1182 w 2604"/>
              <a:gd name="T51" fmla="*/ 1166 h 1503"/>
              <a:gd name="T52" fmla="*/ 1227 w 2604"/>
              <a:gd name="T53" fmla="*/ 1167 h 1503"/>
              <a:gd name="T54" fmla="*/ 1273 w 2604"/>
              <a:gd name="T55" fmla="*/ 1168 h 1503"/>
              <a:gd name="T56" fmla="*/ 1318 w 2604"/>
              <a:gd name="T57" fmla="*/ 1168 h 1503"/>
              <a:gd name="T58" fmla="*/ 1364 w 2604"/>
              <a:gd name="T59" fmla="*/ 1169 h 1503"/>
              <a:gd name="T60" fmla="*/ 1410 w 2604"/>
              <a:gd name="T61" fmla="*/ 1169 h 1503"/>
              <a:gd name="T62" fmla="*/ 1455 w 2604"/>
              <a:gd name="T63" fmla="*/ 1171 h 1503"/>
              <a:gd name="T64" fmla="*/ 1501 w 2604"/>
              <a:gd name="T65" fmla="*/ 1173 h 1503"/>
              <a:gd name="T66" fmla="*/ 1547 w 2604"/>
              <a:gd name="T67" fmla="*/ 1176 h 1503"/>
              <a:gd name="T68" fmla="*/ 1593 w 2604"/>
              <a:gd name="T69" fmla="*/ 1180 h 1503"/>
              <a:gd name="T70" fmla="*/ 1638 w 2604"/>
              <a:gd name="T71" fmla="*/ 1185 h 1503"/>
              <a:gd name="T72" fmla="*/ 1684 w 2604"/>
              <a:gd name="T73" fmla="*/ 1191 h 1503"/>
              <a:gd name="T74" fmla="*/ 1729 w 2604"/>
              <a:gd name="T75" fmla="*/ 1198 h 1503"/>
              <a:gd name="T76" fmla="*/ 1775 w 2604"/>
              <a:gd name="T77" fmla="*/ 1206 h 1503"/>
              <a:gd name="T78" fmla="*/ 1821 w 2604"/>
              <a:gd name="T79" fmla="*/ 1215 h 1503"/>
              <a:gd name="T80" fmla="*/ 1867 w 2604"/>
              <a:gd name="T81" fmla="*/ 1226 h 1503"/>
              <a:gd name="T82" fmla="*/ 1912 w 2604"/>
              <a:gd name="T83" fmla="*/ 1237 h 1503"/>
              <a:gd name="T84" fmla="*/ 1958 w 2604"/>
              <a:gd name="T85" fmla="*/ 1250 h 1503"/>
              <a:gd name="T86" fmla="*/ 2004 w 2604"/>
              <a:gd name="T87" fmla="*/ 1263 h 1503"/>
              <a:gd name="T88" fmla="*/ 2049 w 2604"/>
              <a:gd name="T89" fmla="*/ 1277 h 1503"/>
              <a:gd name="T90" fmla="*/ 2095 w 2604"/>
              <a:gd name="T91" fmla="*/ 1292 h 1503"/>
              <a:gd name="T92" fmla="*/ 2141 w 2604"/>
              <a:gd name="T93" fmla="*/ 1308 h 1503"/>
              <a:gd name="T94" fmla="*/ 2187 w 2604"/>
              <a:gd name="T95" fmla="*/ 1325 h 1503"/>
              <a:gd name="T96" fmla="*/ 2232 w 2604"/>
              <a:gd name="T97" fmla="*/ 1342 h 1503"/>
              <a:gd name="T98" fmla="*/ 2278 w 2604"/>
              <a:gd name="T99" fmla="*/ 1360 h 1503"/>
              <a:gd name="T100" fmla="*/ 2323 w 2604"/>
              <a:gd name="T101" fmla="*/ 1379 h 1503"/>
              <a:gd name="T102" fmla="*/ 2369 w 2604"/>
              <a:gd name="T103" fmla="*/ 1398 h 1503"/>
              <a:gd name="T104" fmla="*/ 2415 w 2604"/>
              <a:gd name="T105" fmla="*/ 1418 h 1503"/>
              <a:gd name="T106" fmla="*/ 2461 w 2604"/>
              <a:gd name="T107" fmla="*/ 1438 h 1503"/>
              <a:gd name="T108" fmla="*/ 2506 w 2604"/>
              <a:gd name="T109" fmla="*/ 1458 h 1503"/>
              <a:gd name="T110" fmla="*/ 2552 w 2604"/>
              <a:gd name="T111" fmla="*/ 1479 h 1503"/>
              <a:gd name="T112" fmla="*/ 2598 w 2604"/>
              <a:gd name="T113" fmla="*/ 1500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4" h="1503">
                <a:moveTo>
                  <a:pt x="0" y="0"/>
                </a:moveTo>
                <a:lnTo>
                  <a:pt x="7" y="11"/>
                </a:lnTo>
                <a:lnTo>
                  <a:pt x="13" y="22"/>
                </a:lnTo>
                <a:lnTo>
                  <a:pt x="20" y="33"/>
                </a:lnTo>
                <a:lnTo>
                  <a:pt x="26" y="44"/>
                </a:lnTo>
                <a:lnTo>
                  <a:pt x="33" y="56"/>
                </a:lnTo>
                <a:lnTo>
                  <a:pt x="39" y="67"/>
                </a:lnTo>
                <a:lnTo>
                  <a:pt x="46" y="79"/>
                </a:lnTo>
                <a:lnTo>
                  <a:pt x="52" y="90"/>
                </a:lnTo>
                <a:lnTo>
                  <a:pt x="59" y="101"/>
                </a:lnTo>
                <a:lnTo>
                  <a:pt x="66" y="112"/>
                </a:lnTo>
                <a:lnTo>
                  <a:pt x="72" y="124"/>
                </a:lnTo>
                <a:lnTo>
                  <a:pt x="78" y="135"/>
                </a:lnTo>
                <a:lnTo>
                  <a:pt x="85" y="146"/>
                </a:lnTo>
                <a:lnTo>
                  <a:pt x="91" y="157"/>
                </a:lnTo>
                <a:lnTo>
                  <a:pt x="98" y="169"/>
                </a:lnTo>
                <a:lnTo>
                  <a:pt x="105" y="180"/>
                </a:lnTo>
                <a:lnTo>
                  <a:pt x="111" y="191"/>
                </a:lnTo>
                <a:lnTo>
                  <a:pt x="118" y="202"/>
                </a:lnTo>
                <a:lnTo>
                  <a:pt x="124" y="214"/>
                </a:lnTo>
                <a:lnTo>
                  <a:pt x="131" y="225"/>
                </a:lnTo>
                <a:lnTo>
                  <a:pt x="137" y="236"/>
                </a:lnTo>
                <a:lnTo>
                  <a:pt x="144" y="247"/>
                </a:lnTo>
                <a:lnTo>
                  <a:pt x="150" y="259"/>
                </a:lnTo>
                <a:lnTo>
                  <a:pt x="157" y="270"/>
                </a:lnTo>
                <a:lnTo>
                  <a:pt x="163" y="281"/>
                </a:lnTo>
                <a:lnTo>
                  <a:pt x="170" y="292"/>
                </a:lnTo>
                <a:lnTo>
                  <a:pt x="176" y="303"/>
                </a:lnTo>
                <a:lnTo>
                  <a:pt x="183" y="314"/>
                </a:lnTo>
                <a:lnTo>
                  <a:pt x="189" y="325"/>
                </a:lnTo>
                <a:lnTo>
                  <a:pt x="196" y="336"/>
                </a:lnTo>
                <a:lnTo>
                  <a:pt x="202" y="347"/>
                </a:lnTo>
                <a:lnTo>
                  <a:pt x="209" y="359"/>
                </a:lnTo>
                <a:lnTo>
                  <a:pt x="216" y="370"/>
                </a:lnTo>
                <a:lnTo>
                  <a:pt x="222" y="380"/>
                </a:lnTo>
                <a:lnTo>
                  <a:pt x="229" y="391"/>
                </a:lnTo>
                <a:lnTo>
                  <a:pt x="235" y="402"/>
                </a:lnTo>
                <a:lnTo>
                  <a:pt x="241" y="413"/>
                </a:lnTo>
                <a:lnTo>
                  <a:pt x="248" y="424"/>
                </a:lnTo>
                <a:lnTo>
                  <a:pt x="255" y="434"/>
                </a:lnTo>
                <a:lnTo>
                  <a:pt x="261" y="445"/>
                </a:lnTo>
                <a:lnTo>
                  <a:pt x="268" y="456"/>
                </a:lnTo>
                <a:lnTo>
                  <a:pt x="274" y="467"/>
                </a:lnTo>
                <a:lnTo>
                  <a:pt x="281" y="478"/>
                </a:lnTo>
                <a:lnTo>
                  <a:pt x="287" y="488"/>
                </a:lnTo>
                <a:lnTo>
                  <a:pt x="294" y="498"/>
                </a:lnTo>
                <a:lnTo>
                  <a:pt x="300" y="509"/>
                </a:lnTo>
                <a:lnTo>
                  <a:pt x="307" y="519"/>
                </a:lnTo>
                <a:lnTo>
                  <a:pt x="313" y="530"/>
                </a:lnTo>
                <a:lnTo>
                  <a:pt x="320" y="540"/>
                </a:lnTo>
                <a:lnTo>
                  <a:pt x="327" y="550"/>
                </a:lnTo>
                <a:lnTo>
                  <a:pt x="333" y="560"/>
                </a:lnTo>
                <a:lnTo>
                  <a:pt x="339" y="571"/>
                </a:lnTo>
                <a:lnTo>
                  <a:pt x="346" y="581"/>
                </a:lnTo>
                <a:lnTo>
                  <a:pt x="352" y="591"/>
                </a:lnTo>
                <a:lnTo>
                  <a:pt x="359" y="601"/>
                </a:lnTo>
                <a:lnTo>
                  <a:pt x="366" y="611"/>
                </a:lnTo>
                <a:lnTo>
                  <a:pt x="372" y="620"/>
                </a:lnTo>
                <a:lnTo>
                  <a:pt x="379" y="630"/>
                </a:lnTo>
                <a:lnTo>
                  <a:pt x="385" y="640"/>
                </a:lnTo>
                <a:lnTo>
                  <a:pt x="392" y="650"/>
                </a:lnTo>
                <a:lnTo>
                  <a:pt x="398" y="659"/>
                </a:lnTo>
                <a:lnTo>
                  <a:pt x="405" y="669"/>
                </a:lnTo>
                <a:lnTo>
                  <a:pt x="411" y="679"/>
                </a:lnTo>
                <a:lnTo>
                  <a:pt x="418" y="688"/>
                </a:lnTo>
                <a:lnTo>
                  <a:pt x="424" y="697"/>
                </a:lnTo>
                <a:lnTo>
                  <a:pt x="431" y="707"/>
                </a:lnTo>
                <a:lnTo>
                  <a:pt x="438" y="716"/>
                </a:lnTo>
                <a:lnTo>
                  <a:pt x="444" y="725"/>
                </a:lnTo>
                <a:lnTo>
                  <a:pt x="450" y="734"/>
                </a:lnTo>
                <a:lnTo>
                  <a:pt x="457" y="742"/>
                </a:lnTo>
                <a:lnTo>
                  <a:pt x="463" y="751"/>
                </a:lnTo>
                <a:lnTo>
                  <a:pt x="470" y="760"/>
                </a:lnTo>
                <a:lnTo>
                  <a:pt x="477" y="769"/>
                </a:lnTo>
                <a:lnTo>
                  <a:pt x="483" y="778"/>
                </a:lnTo>
                <a:lnTo>
                  <a:pt x="490" y="786"/>
                </a:lnTo>
                <a:lnTo>
                  <a:pt x="496" y="794"/>
                </a:lnTo>
                <a:lnTo>
                  <a:pt x="503" y="802"/>
                </a:lnTo>
                <a:lnTo>
                  <a:pt x="509" y="811"/>
                </a:lnTo>
                <a:lnTo>
                  <a:pt x="516" y="819"/>
                </a:lnTo>
                <a:lnTo>
                  <a:pt x="522" y="827"/>
                </a:lnTo>
                <a:lnTo>
                  <a:pt x="529" y="835"/>
                </a:lnTo>
                <a:lnTo>
                  <a:pt x="535" y="843"/>
                </a:lnTo>
                <a:lnTo>
                  <a:pt x="542" y="850"/>
                </a:lnTo>
                <a:lnTo>
                  <a:pt x="548" y="858"/>
                </a:lnTo>
                <a:lnTo>
                  <a:pt x="555" y="866"/>
                </a:lnTo>
                <a:lnTo>
                  <a:pt x="561" y="874"/>
                </a:lnTo>
                <a:lnTo>
                  <a:pt x="568" y="881"/>
                </a:lnTo>
                <a:lnTo>
                  <a:pt x="574" y="888"/>
                </a:lnTo>
                <a:lnTo>
                  <a:pt x="581" y="895"/>
                </a:lnTo>
                <a:lnTo>
                  <a:pt x="588" y="902"/>
                </a:lnTo>
                <a:lnTo>
                  <a:pt x="594" y="909"/>
                </a:lnTo>
                <a:lnTo>
                  <a:pt x="601" y="916"/>
                </a:lnTo>
                <a:lnTo>
                  <a:pt x="607" y="922"/>
                </a:lnTo>
                <a:lnTo>
                  <a:pt x="613" y="929"/>
                </a:lnTo>
                <a:lnTo>
                  <a:pt x="620" y="936"/>
                </a:lnTo>
                <a:lnTo>
                  <a:pt x="627" y="942"/>
                </a:lnTo>
                <a:lnTo>
                  <a:pt x="633" y="949"/>
                </a:lnTo>
                <a:lnTo>
                  <a:pt x="640" y="955"/>
                </a:lnTo>
                <a:lnTo>
                  <a:pt x="646" y="961"/>
                </a:lnTo>
                <a:lnTo>
                  <a:pt x="653" y="967"/>
                </a:lnTo>
                <a:lnTo>
                  <a:pt x="659" y="973"/>
                </a:lnTo>
                <a:lnTo>
                  <a:pt x="666" y="979"/>
                </a:lnTo>
                <a:lnTo>
                  <a:pt x="672" y="984"/>
                </a:lnTo>
                <a:lnTo>
                  <a:pt x="679" y="990"/>
                </a:lnTo>
                <a:lnTo>
                  <a:pt x="685" y="996"/>
                </a:lnTo>
                <a:lnTo>
                  <a:pt x="692" y="1001"/>
                </a:lnTo>
                <a:lnTo>
                  <a:pt x="699" y="1006"/>
                </a:lnTo>
                <a:lnTo>
                  <a:pt x="705" y="1012"/>
                </a:lnTo>
                <a:lnTo>
                  <a:pt x="711" y="1016"/>
                </a:lnTo>
                <a:lnTo>
                  <a:pt x="718" y="1021"/>
                </a:lnTo>
                <a:lnTo>
                  <a:pt x="724" y="1026"/>
                </a:lnTo>
                <a:lnTo>
                  <a:pt x="731" y="1031"/>
                </a:lnTo>
                <a:lnTo>
                  <a:pt x="738" y="1036"/>
                </a:lnTo>
                <a:lnTo>
                  <a:pt x="744" y="1040"/>
                </a:lnTo>
                <a:lnTo>
                  <a:pt x="751" y="1045"/>
                </a:lnTo>
                <a:lnTo>
                  <a:pt x="757" y="1049"/>
                </a:lnTo>
                <a:lnTo>
                  <a:pt x="764" y="1054"/>
                </a:lnTo>
                <a:lnTo>
                  <a:pt x="770" y="1058"/>
                </a:lnTo>
                <a:lnTo>
                  <a:pt x="777" y="1062"/>
                </a:lnTo>
                <a:lnTo>
                  <a:pt x="783" y="1066"/>
                </a:lnTo>
                <a:lnTo>
                  <a:pt x="790" y="1070"/>
                </a:lnTo>
                <a:lnTo>
                  <a:pt x="796" y="1073"/>
                </a:lnTo>
                <a:lnTo>
                  <a:pt x="803" y="1077"/>
                </a:lnTo>
                <a:lnTo>
                  <a:pt x="810" y="1081"/>
                </a:lnTo>
                <a:lnTo>
                  <a:pt x="816" y="1084"/>
                </a:lnTo>
                <a:lnTo>
                  <a:pt x="822" y="1087"/>
                </a:lnTo>
                <a:lnTo>
                  <a:pt x="829" y="1091"/>
                </a:lnTo>
                <a:lnTo>
                  <a:pt x="835" y="1094"/>
                </a:lnTo>
                <a:lnTo>
                  <a:pt x="842" y="1097"/>
                </a:lnTo>
                <a:lnTo>
                  <a:pt x="849" y="1100"/>
                </a:lnTo>
                <a:lnTo>
                  <a:pt x="855" y="1103"/>
                </a:lnTo>
                <a:lnTo>
                  <a:pt x="862" y="1106"/>
                </a:lnTo>
                <a:lnTo>
                  <a:pt x="868" y="1109"/>
                </a:lnTo>
                <a:lnTo>
                  <a:pt x="875" y="1111"/>
                </a:lnTo>
                <a:lnTo>
                  <a:pt x="881" y="1114"/>
                </a:lnTo>
                <a:lnTo>
                  <a:pt x="888" y="1117"/>
                </a:lnTo>
                <a:lnTo>
                  <a:pt x="894" y="1119"/>
                </a:lnTo>
                <a:lnTo>
                  <a:pt x="901" y="1121"/>
                </a:lnTo>
                <a:lnTo>
                  <a:pt x="907" y="1123"/>
                </a:lnTo>
                <a:lnTo>
                  <a:pt x="914" y="1126"/>
                </a:lnTo>
                <a:lnTo>
                  <a:pt x="920" y="1128"/>
                </a:lnTo>
                <a:lnTo>
                  <a:pt x="927" y="1130"/>
                </a:lnTo>
                <a:lnTo>
                  <a:pt x="933" y="1132"/>
                </a:lnTo>
                <a:lnTo>
                  <a:pt x="940" y="1134"/>
                </a:lnTo>
                <a:lnTo>
                  <a:pt x="946" y="1135"/>
                </a:lnTo>
                <a:lnTo>
                  <a:pt x="953" y="1137"/>
                </a:lnTo>
                <a:lnTo>
                  <a:pt x="960" y="1139"/>
                </a:lnTo>
                <a:lnTo>
                  <a:pt x="966" y="1141"/>
                </a:lnTo>
                <a:lnTo>
                  <a:pt x="973" y="1142"/>
                </a:lnTo>
                <a:lnTo>
                  <a:pt x="979" y="1144"/>
                </a:lnTo>
                <a:lnTo>
                  <a:pt x="985" y="1145"/>
                </a:lnTo>
                <a:lnTo>
                  <a:pt x="992" y="1146"/>
                </a:lnTo>
                <a:lnTo>
                  <a:pt x="999" y="1148"/>
                </a:lnTo>
                <a:lnTo>
                  <a:pt x="1005" y="1149"/>
                </a:lnTo>
                <a:lnTo>
                  <a:pt x="1012" y="1150"/>
                </a:lnTo>
                <a:lnTo>
                  <a:pt x="1018" y="1151"/>
                </a:lnTo>
                <a:lnTo>
                  <a:pt x="1025" y="1152"/>
                </a:lnTo>
                <a:lnTo>
                  <a:pt x="1031" y="1153"/>
                </a:lnTo>
                <a:lnTo>
                  <a:pt x="1038" y="1154"/>
                </a:lnTo>
                <a:lnTo>
                  <a:pt x="1044" y="1155"/>
                </a:lnTo>
                <a:lnTo>
                  <a:pt x="1051" y="1156"/>
                </a:lnTo>
                <a:lnTo>
                  <a:pt x="1057" y="1157"/>
                </a:lnTo>
                <a:lnTo>
                  <a:pt x="1064" y="1158"/>
                </a:lnTo>
                <a:lnTo>
                  <a:pt x="1071" y="1159"/>
                </a:lnTo>
                <a:lnTo>
                  <a:pt x="1077" y="1159"/>
                </a:lnTo>
                <a:lnTo>
                  <a:pt x="1083" y="1160"/>
                </a:lnTo>
                <a:lnTo>
                  <a:pt x="1090" y="1160"/>
                </a:lnTo>
                <a:lnTo>
                  <a:pt x="1096" y="1161"/>
                </a:lnTo>
                <a:lnTo>
                  <a:pt x="1103" y="1162"/>
                </a:lnTo>
                <a:lnTo>
                  <a:pt x="1110" y="1162"/>
                </a:lnTo>
                <a:lnTo>
                  <a:pt x="1116" y="1163"/>
                </a:lnTo>
                <a:lnTo>
                  <a:pt x="1123" y="1163"/>
                </a:lnTo>
                <a:lnTo>
                  <a:pt x="1129" y="1164"/>
                </a:lnTo>
                <a:lnTo>
                  <a:pt x="1136" y="1164"/>
                </a:lnTo>
                <a:lnTo>
                  <a:pt x="1142" y="1165"/>
                </a:lnTo>
                <a:lnTo>
                  <a:pt x="1149" y="1165"/>
                </a:lnTo>
                <a:lnTo>
                  <a:pt x="1155" y="1165"/>
                </a:lnTo>
                <a:lnTo>
                  <a:pt x="1162" y="1165"/>
                </a:lnTo>
                <a:lnTo>
                  <a:pt x="1168" y="1166"/>
                </a:lnTo>
                <a:lnTo>
                  <a:pt x="1175" y="1166"/>
                </a:lnTo>
                <a:lnTo>
                  <a:pt x="1182" y="1166"/>
                </a:lnTo>
                <a:lnTo>
                  <a:pt x="1188" y="1166"/>
                </a:lnTo>
                <a:lnTo>
                  <a:pt x="1194" y="1166"/>
                </a:lnTo>
                <a:lnTo>
                  <a:pt x="1201" y="1167"/>
                </a:lnTo>
                <a:lnTo>
                  <a:pt x="1207" y="1167"/>
                </a:lnTo>
                <a:lnTo>
                  <a:pt x="1214" y="1167"/>
                </a:lnTo>
                <a:lnTo>
                  <a:pt x="1221" y="1167"/>
                </a:lnTo>
                <a:lnTo>
                  <a:pt x="1227" y="1167"/>
                </a:lnTo>
                <a:lnTo>
                  <a:pt x="1234" y="1168"/>
                </a:lnTo>
                <a:lnTo>
                  <a:pt x="1240" y="1168"/>
                </a:lnTo>
                <a:lnTo>
                  <a:pt x="1247" y="1168"/>
                </a:lnTo>
                <a:lnTo>
                  <a:pt x="1253" y="1168"/>
                </a:lnTo>
                <a:lnTo>
                  <a:pt x="1260" y="1168"/>
                </a:lnTo>
                <a:lnTo>
                  <a:pt x="1266" y="1168"/>
                </a:lnTo>
                <a:lnTo>
                  <a:pt x="1273" y="1168"/>
                </a:lnTo>
                <a:lnTo>
                  <a:pt x="1279" y="1168"/>
                </a:lnTo>
                <a:lnTo>
                  <a:pt x="1286" y="1168"/>
                </a:lnTo>
                <a:lnTo>
                  <a:pt x="1292" y="1168"/>
                </a:lnTo>
                <a:lnTo>
                  <a:pt x="1299" y="1168"/>
                </a:lnTo>
                <a:lnTo>
                  <a:pt x="1305" y="1168"/>
                </a:lnTo>
                <a:lnTo>
                  <a:pt x="1312" y="1168"/>
                </a:lnTo>
                <a:lnTo>
                  <a:pt x="1318" y="1168"/>
                </a:lnTo>
                <a:lnTo>
                  <a:pt x="1325" y="1168"/>
                </a:lnTo>
                <a:lnTo>
                  <a:pt x="1332" y="1168"/>
                </a:lnTo>
                <a:lnTo>
                  <a:pt x="1338" y="1168"/>
                </a:lnTo>
                <a:lnTo>
                  <a:pt x="1345" y="1168"/>
                </a:lnTo>
                <a:lnTo>
                  <a:pt x="1351" y="1169"/>
                </a:lnTo>
                <a:lnTo>
                  <a:pt x="1357" y="1169"/>
                </a:lnTo>
                <a:lnTo>
                  <a:pt x="1364" y="1169"/>
                </a:lnTo>
                <a:lnTo>
                  <a:pt x="1371" y="1169"/>
                </a:lnTo>
                <a:lnTo>
                  <a:pt x="1377" y="1169"/>
                </a:lnTo>
                <a:lnTo>
                  <a:pt x="1384" y="1169"/>
                </a:lnTo>
                <a:lnTo>
                  <a:pt x="1390" y="1169"/>
                </a:lnTo>
                <a:lnTo>
                  <a:pt x="1397" y="1169"/>
                </a:lnTo>
                <a:lnTo>
                  <a:pt x="1403" y="1169"/>
                </a:lnTo>
                <a:lnTo>
                  <a:pt x="1410" y="1169"/>
                </a:lnTo>
                <a:lnTo>
                  <a:pt x="1416" y="1170"/>
                </a:lnTo>
                <a:lnTo>
                  <a:pt x="1423" y="1170"/>
                </a:lnTo>
                <a:lnTo>
                  <a:pt x="1429" y="1170"/>
                </a:lnTo>
                <a:lnTo>
                  <a:pt x="1436" y="1170"/>
                </a:lnTo>
                <a:lnTo>
                  <a:pt x="1443" y="1171"/>
                </a:lnTo>
                <a:lnTo>
                  <a:pt x="1449" y="1171"/>
                </a:lnTo>
                <a:lnTo>
                  <a:pt x="1455" y="1171"/>
                </a:lnTo>
                <a:lnTo>
                  <a:pt x="1462" y="1171"/>
                </a:lnTo>
                <a:lnTo>
                  <a:pt x="1468" y="1171"/>
                </a:lnTo>
                <a:lnTo>
                  <a:pt x="1475" y="1172"/>
                </a:lnTo>
                <a:lnTo>
                  <a:pt x="1482" y="1172"/>
                </a:lnTo>
                <a:lnTo>
                  <a:pt x="1488" y="1172"/>
                </a:lnTo>
                <a:lnTo>
                  <a:pt x="1495" y="1172"/>
                </a:lnTo>
                <a:lnTo>
                  <a:pt x="1501" y="1173"/>
                </a:lnTo>
                <a:lnTo>
                  <a:pt x="1508" y="1173"/>
                </a:lnTo>
                <a:lnTo>
                  <a:pt x="1514" y="1174"/>
                </a:lnTo>
                <a:lnTo>
                  <a:pt x="1521" y="1174"/>
                </a:lnTo>
                <a:lnTo>
                  <a:pt x="1527" y="1175"/>
                </a:lnTo>
                <a:lnTo>
                  <a:pt x="1534" y="1175"/>
                </a:lnTo>
                <a:lnTo>
                  <a:pt x="1540" y="1175"/>
                </a:lnTo>
                <a:lnTo>
                  <a:pt x="1547" y="1176"/>
                </a:lnTo>
                <a:lnTo>
                  <a:pt x="1554" y="1177"/>
                </a:lnTo>
                <a:lnTo>
                  <a:pt x="1560" y="1177"/>
                </a:lnTo>
                <a:lnTo>
                  <a:pt x="1566" y="1177"/>
                </a:lnTo>
                <a:lnTo>
                  <a:pt x="1573" y="1178"/>
                </a:lnTo>
                <a:lnTo>
                  <a:pt x="1579" y="1178"/>
                </a:lnTo>
                <a:lnTo>
                  <a:pt x="1586" y="1179"/>
                </a:lnTo>
                <a:lnTo>
                  <a:pt x="1593" y="1180"/>
                </a:lnTo>
                <a:lnTo>
                  <a:pt x="1599" y="1180"/>
                </a:lnTo>
                <a:lnTo>
                  <a:pt x="1606" y="1181"/>
                </a:lnTo>
                <a:lnTo>
                  <a:pt x="1612" y="1182"/>
                </a:lnTo>
                <a:lnTo>
                  <a:pt x="1619" y="1183"/>
                </a:lnTo>
                <a:lnTo>
                  <a:pt x="1625" y="1183"/>
                </a:lnTo>
                <a:lnTo>
                  <a:pt x="1632" y="1184"/>
                </a:lnTo>
                <a:lnTo>
                  <a:pt x="1638" y="1185"/>
                </a:lnTo>
                <a:lnTo>
                  <a:pt x="1645" y="1186"/>
                </a:lnTo>
                <a:lnTo>
                  <a:pt x="1651" y="1186"/>
                </a:lnTo>
                <a:lnTo>
                  <a:pt x="1658" y="1187"/>
                </a:lnTo>
                <a:lnTo>
                  <a:pt x="1664" y="1188"/>
                </a:lnTo>
                <a:lnTo>
                  <a:pt x="1671" y="1189"/>
                </a:lnTo>
                <a:lnTo>
                  <a:pt x="1677" y="1190"/>
                </a:lnTo>
                <a:lnTo>
                  <a:pt x="1684" y="1191"/>
                </a:lnTo>
                <a:lnTo>
                  <a:pt x="1690" y="1192"/>
                </a:lnTo>
                <a:lnTo>
                  <a:pt x="1697" y="1193"/>
                </a:lnTo>
                <a:lnTo>
                  <a:pt x="1704" y="1194"/>
                </a:lnTo>
                <a:lnTo>
                  <a:pt x="1710" y="1195"/>
                </a:lnTo>
                <a:lnTo>
                  <a:pt x="1717" y="1196"/>
                </a:lnTo>
                <a:lnTo>
                  <a:pt x="1723" y="1197"/>
                </a:lnTo>
                <a:lnTo>
                  <a:pt x="1729" y="1198"/>
                </a:lnTo>
                <a:lnTo>
                  <a:pt x="1736" y="1199"/>
                </a:lnTo>
                <a:lnTo>
                  <a:pt x="1743" y="1200"/>
                </a:lnTo>
                <a:lnTo>
                  <a:pt x="1749" y="1201"/>
                </a:lnTo>
                <a:lnTo>
                  <a:pt x="1756" y="1202"/>
                </a:lnTo>
                <a:lnTo>
                  <a:pt x="1762" y="1204"/>
                </a:lnTo>
                <a:lnTo>
                  <a:pt x="1769" y="1205"/>
                </a:lnTo>
                <a:lnTo>
                  <a:pt x="1775" y="1206"/>
                </a:lnTo>
                <a:lnTo>
                  <a:pt x="1782" y="1207"/>
                </a:lnTo>
                <a:lnTo>
                  <a:pt x="1788" y="1209"/>
                </a:lnTo>
                <a:lnTo>
                  <a:pt x="1795" y="1210"/>
                </a:lnTo>
                <a:lnTo>
                  <a:pt x="1801" y="1211"/>
                </a:lnTo>
                <a:lnTo>
                  <a:pt x="1808" y="1213"/>
                </a:lnTo>
                <a:lnTo>
                  <a:pt x="1815" y="1214"/>
                </a:lnTo>
                <a:lnTo>
                  <a:pt x="1821" y="1215"/>
                </a:lnTo>
                <a:lnTo>
                  <a:pt x="1827" y="1217"/>
                </a:lnTo>
                <a:lnTo>
                  <a:pt x="1834" y="1218"/>
                </a:lnTo>
                <a:lnTo>
                  <a:pt x="1840" y="1220"/>
                </a:lnTo>
                <a:lnTo>
                  <a:pt x="1847" y="1222"/>
                </a:lnTo>
                <a:lnTo>
                  <a:pt x="1854" y="1223"/>
                </a:lnTo>
                <a:lnTo>
                  <a:pt x="1860" y="1225"/>
                </a:lnTo>
                <a:lnTo>
                  <a:pt x="1867" y="1226"/>
                </a:lnTo>
                <a:lnTo>
                  <a:pt x="1873" y="1228"/>
                </a:lnTo>
                <a:lnTo>
                  <a:pt x="1880" y="1229"/>
                </a:lnTo>
                <a:lnTo>
                  <a:pt x="1886" y="1231"/>
                </a:lnTo>
                <a:lnTo>
                  <a:pt x="1893" y="1232"/>
                </a:lnTo>
                <a:lnTo>
                  <a:pt x="1899" y="1234"/>
                </a:lnTo>
                <a:lnTo>
                  <a:pt x="1906" y="1236"/>
                </a:lnTo>
                <a:lnTo>
                  <a:pt x="1912" y="1237"/>
                </a:lnTo>
                <a:lnTo>
                  <a:pt x="1919" y="1239"/>
                </a:lnTo>
                <a:lnTo>
                  <a:pt x="1926" y="1241"/>
                </a:lnTo>
                <a:lnTo>
                  <a:pt x="1932" y="1243"/>
                </a:lnTo>
                <a:lnTo>
                  <a:pt x="1938" y="1244"/>
                </a:lnTo>
                <a:lnTo>
                  <a:pt x="1945" y="1246"/>
                </a:lnTo>
                <a:lnTo>
                  <a:pt x="1951" y="1248"/>
                </a:lnTo>
                <a:lnTo>
                  <a:pt x="1958" y="1250"/>
                </a:lnTo>
                <a:lnTo>
                  <a:pt x="1965" y="1252"/>
                </a:lnTo>
                <a:lnTo>
                  <a:pt x="1971" y="1253"/>
                </a:lnTo>
                <a:lnTo>
                  <a:pt x="1978" y="1255"/>
                </a:lnTo>
                <a:lnTo>
                  <a:pt x="1984" y="1257"/>
                </a:lnTo>
                <a:lnTo>
                  <a:pt x="1991" y="1259"/>
                </a:lnTo>
                <a:lnTo>
                  <a:pt x="1997" y="1261"/>
                </a:lnTo>
                <a:lnTo>
                  <a:pt x="2004" y="1263"/>
                </a:lnTo>
                <a:lnTo>
                  <a:pt x="2010" y="1265"/>
                </a:lnTo>
                <a:lnTo>
                  <a:pt x="2017" y="1267"/>
                </a:lnTo>
                <a:lnTo>
                  <a:pt x="2023" y="1269"/>
                </a:lnTo>
                <a:lnTo>
                  <a:pt x="2030" y="1271"/>
                </a:lnTo>
                <a:lnTo>
                  <a:pt x="2036" y="1273"/>
                </a:lnTo>
                <a:lnTo>
                  <a:pt x="2043" y="1275"/>
                </a:lnTo>
                <a:lnTo>
                  <a:pt x="2049" y="1277"/>
                </a:lnTo>
                <a:lnTo>
                  <a:pt x="2056" y="1280"/>
                </a:lnTo>
                <a:lnTo>
                  <a:pt x="2062" y="1282"/>
                </a:lnTo>
                <a:lnTo>
                  <a:pt x="2069" y="1284"/>
                </a:lnTo>
                <a:lnTo>
                  <a:pt x="2076" y="1286"/>
                </a:lnTo>
                <a:lnTo>
                  <a:pt x="2082" y="1288"/>
                </a:lnTo>
                <a:lnTo>
                  <a:pt x="2089" y="1290"/>
                </a:lnTo>
                <a:lnTo>
                  <a:pt x="2095" y="1292"/>
                </a:lnTo>
                <a:lnTo>
                  <a:pt x="2101" y="1295"/>
                </a:lnTo>
                <a:lnTo>
                  <a:pt x="2108" y="1297"/>
                </a:lnTo>
                <a:lnTo>
                  <a:pt x="2115" y="1299"/>
                </a:lnTo>
                <a:lnTo>
                  <a:pt x="2121" y="1301"/>
                </a:lnTo>
                <a:lnTo>
                  <a:pt x="2128" y="1304"/>
                </a:lnTo>
                <a:lnTo>
                  <a:pt x="2134" y="1306"/>
                </a:lnTo>
                <a:lnTo>
                  <a:pt x="2141" y="1308"/>
                </a:lnTo>
                <a:lnTo>
                  <a:pt x="2147" y="1311"/>
                </a:lnTo>
                <a:lnTo>
                  <a:pt x="2154" y="1313"/>
                </a:lnTo>
                <a:lnTo>
                  <a:pt x="2160" y="1315"/>
                </a:lnTo>
                <a:lnTo>
                  <a:pt x="2167" y="1318"/>
                </a:lnTo>
                <a:lnTo>
                  <a:pt x="2173" y="1320"/>
                </a:lnTo>
                <a:lnTo>
                  <a:pt x="2180" y="1322"/>
                </a:lnTo>
                <a:lnTo>
                  <a:pt x="2187" y="1325"/>
                </a:lnTo>
                <a:lnTo>
                  <a:pt x="2193" y="1327"/>
                </a:lnTo>
                <a:lnTo>
                  <a:pt x="2199" y="1330"/>
                </a:lnTo>
                <a:lnTo>
                  <a:pt x="2206" y="1332"/>
                </a:lnTo>
                <a:lnTo>
                  <a:pt x="2212" y="1334"/>
                </a:lnTo>
                <a:lnTo>
                  <a:pt x="2219" y="1337"/>
                </a:lnTo>
                <a:lnTo>
                  <a:pt x="2226" y="1340"/>
                </a:lnTo>
                <a:lnTo>
                  <a:pt x="2232" y="1342"/>
                </a:lnTo>
                <a:lnTo>
                  <a:pt x="2239" y="1345"/>
                </a:lnTo>
                <a:lnTo>
                  <a:pt x="2245" y="1348"/>
                </a:lnTo>
                <a:lnTo>
                  <a:pt x="2252" y="1350"/>
                </a:lnTo>
                <a:lnTo>
                  <a:pt x="2258" y="1352"/>
                </a:lnTo>
                <a:lnTo>
                  <a:pt x="2265" y="1355"/>
                </a:lnTo>
                <a:lnTo>
                  <a:pt x="2271" y="1358"/>
                </a:lnTo>
                <a:lnTo>
                  <a:pt x="2278" y="1360"/>
                </a:lnTo>
                <a:lnTo>
                  <a:pt x="2284" y="1363"/>
                </a:lnTo>
                <a:lnTo>
                  <a:pt x="2291" y="1366"/>
                </a:lnTo>
                <a:lnTo>
                  <a:pt x="2298" y="1368"/>
                </a:lnTo>
                <a:lnTo>
                  <a:pt x="2304" y="1371"/>
                </a:lnTo>
                <a:lnTo>
                  <a:pt x="2310" y="1373"/>
                </a:lnTo>
                <a:lnTo>
                  <a:pt x="2317" y="1376"/>
                </a:lnTo>
                <a:lnTo>
                  <a:pt x="2323" y="1379"/>
                </a:lnTo>
                <a:lnTo>
                  <a:pt x="2330" y="1381"/>
                </a:lnTo>
                <a:lnTo>
                  <a:pt x="2337" y="1384"/>
                </a:lnTo>
                <a:lnTo>
                  <a:pt x="2343" y="1387"/>
                </a:lnTo>
                <a:lnTo>
                  <a:pt x="2350" y="1390"/>
                </a:lnTo>
                <a:lnTo>
                  <a:pt x="2356" y="1392"/>
                </a:lnTo>
                <a:lnTo>
                  <a:pt x="2363" y="1395"/>
                </a:lnTo>
                <a:lnTo>
                  <a:pt x="2369" y="1398"/>
                </a:lnTo>
                <a:lnTo>
                  <a:pt x="2376" y="1401"/>
                </a:lnTo>
                <a:lnTo>
                  <a:pt x="2382" y="1403"/>
                </a:lnTo>
                <a:lnTo>
                  <a:pt x="2389" y="1406"/>
                </a:lnTo>
                <a:lnTo>
                  <a:pt x="2395" y="1409"/>
                </a:lnTo>
                <a:lnTo>
                  <a:pt x="2402" y="1412"/>
                </a:lnTo>
                <a:lnTo>
                  <a:pt x="2408" y="1415"/>
                </a:lnTo>
                <a:lnTo>
                  <a:pt x="2415" y="1418"/>
                </a:lnTo>
                <a:lnTo>
                  <a:pt x="2421" y="1420"/>
                </a:lnTo>
                <a:lnTo>
                  <a:pt x="2428" y="1423"/>
                </a:lnTo>
                <a:lnTo>
                  <a:pt x="2434" y="1426"/>
                </a:lnTo>
                <a:lnTo>
                  <a:pt x="2441" y="1429"/>
                </a:lnTo>
                <a:lnTo>
                  <a:pt x="2448" y="1432"/>
                </a:lnTo>
                <a:lnTo>
                  <a:pt x="2454" y="1435"/>
                </a:lnTo>
                <a:lnTo>
                  <a:pt x="2461" y="1438"/>
                </a:lnTo>
                <a:lnTo>
                  <a:pt x="2467" y="1440"/>
                </a:lnTo>
                <a:lnTo>
                  <a:pt x="2473" y="1443"/>
                </a:lnTo>
                <a:lnTo>
                  <a:pt x="2480" y="1446"/>
                </a:lnTo>
                <a:lnTo>
                  <a:pt x="2487" y="1449"/>
                </a:lnTo>
                <a:lnTo>
                  <a:pt x="2493" y="1452"/>
                </a:lnTo>
                <a:lnTo>
                  <a:pt x="2500" y="1455"/>
                </a:lnTo>
                <a:lnTo>
                  <a:pt x="2506" y="1458"/>
                </a:lnTo>
                <a:lnTo>
                  <a:pt x="2513" y="1461"/>
                </a:lnTo>
                <a:lnTo>
                  <a:pt x="2519" y="1464"/>
                </a:lnTo>
                <a:lnTo>
                  <a:pt x="2526" y="1467"/>
                </a:lnTo>
                <a:lnTo>
                  <a:pt x="2532" y="1470"/>
                </a:lnTo>
                <a:lnTo>
                  <a:pt x="2539" y="1473"/>
                </a:lnTo>
                <a:lnTo>
                  <a:pt x="2545" y="1476"/>
                </a:lnTo>
                <a:lnTo>
                  <a:pt x="2552" y="1479"/>
                </a:lnTo>
                <a:lnTo>
                  <a:pt x="2559" y="1482"/>
                </a:lnTo>
                <a:lnTo>
                  <a:pt x="2565" y="1485"/>
                </a:lnTo>
                <a:lnTo>
                  <a:pt x="2571" y="1488"/>
                </a:lnTo>
                <a:lnTo>
                  <a:pt x="2578" y="1491"/>
                </a:lnTo>
                <a:lnTo>
                  <a:pt x="2584" y="1494"/>
                </a:lnTo>
                <a:lnTo>
                  <a:pt x="2591" y="1497"/>
                </a:lnTo>
                <a:lnTo>
                  <a:pt x="2598" y="1500"/>
                </a:lnTo>
                <a:lnTo>
                  <a:pt x="2604" y="1503"/>
                </a:lnTo>
              </a:path>
            </a:pathLst>
          </a:custGeom>
          <a:noFill/>
          <a:ln w="57150" cap="flat">
            <a:solidFill>
              <a:srgbClr val="CBA12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4" name="Freeform 64"/>
          <p:cNvSpPr>
            <a:spLocks/>
          </p:cNvSpPr>
          <p:nvPr/>
        </p:nvSpPr>
        <p:spPr bwMode="auto">
          <a:xfrm>
            <a:off x="15972242" y="2163765"/>
            <a:ext cx="3937000" cy="2398713"/>
          </a:xfrm>
          <a:custGeom>
            <a:avLst/>
            <a:gdLst>
              <a:gd name="T0" fmla="*/ 26 w 2480"/>
              <a:gd name="T1" fmla="*/ 36 h 1511"/>
              <a:gd name="T2" fmla="*/ 65 w 2480"/>
              <a:gd name="T3" fmla="*/ 89 h 1511"/>
              <a:gd name="T4" fmla="*/ 105 w 2480"/>
              <a:gd name="T5" fmla="*/ 140 h 1511"/>
              <a:gd name="T6" fmla="*/ 144 w 2480"/>
              <a:gd name="T7" fmla="*/ 191 h 1511"/>
              <a:gd name="T8" fmla="*/ 183 w 2480"/>
              <a:gd name="T9" fmla="*/ 242 h 1511"/>
              <a:gd name="T10" fmla="*/ 222 w 2480"/>
              <a:gd name="T11" fmla="*/ 291 h 1511"/>
              <a:gd name="T12" fmla="*/ 261 w 2480"/>
              <a:gd name="T13" fmla="*/ 338 h 1511"/>
              <a:gd name="T14" fmla="*/ 300 w 2480"/>
              <a:gd name="T15" fmla="*/ 384 h 1511"/>
              <a:gd name="T16" fmla="*/ 339 w 2480"/>
              <a:gd name="T17" fmla="*/ 429 h 1511"/>
              <a:gd name="T18" fmla="*/ 379 w 2480"/>
              <a:gd name="T19" fmla="*/ 472 h 1511"/>
              <a:gd name="T20" fmla="*/ 418 w 2480"/>
              <a:gd name="T21" fmla="*/ 514 h 1511"/>
              <a:gd name="T22" fmla="*/ 457 w 2480"/>
              <a:gd name="T23" fmla="*/ 553 h 1511"/>
              <a:gd name="T24" fmla="*/ 496 w 2480"/>
              <a:gd name="T25" fmla="*/ 591 h 1511"/>
              <a:gd name="T26" fmla="*/ 535 w 2480"/>
              <a:gd name="T27" fmla="*/ 626 h 1511"/>
              <a:gd name="T28" fmla="*/ 575 w 2480"/>
              <a:gd name="T29" fmla="*/ 660 h 1511"/>
              <a:gd name="T30" fmla="*/ 614 w 2480"/>
              <a:gd name="T31" fmla="*/ 692 h 1511"/>
              <a:gd name="T32" fmla="*/ 653 w 2480"/>
              <a:gd name="T33" fmla="*/ 722 h 1511"/>
              <a:gd name="T34" fmla="*/ 692 w 2480"/>
              <a:gd name="T35" fmla="*/ 750 h 1511"/>
              <a:gd name="T36" fmla="*/ 731 w 2480"/>
              <a:gd name="T37" fmla="*/ 776 h 1511"/>
              <a:gd name="T38" fmla="*/ 770 w 2480"/>
              <a:gd name="T39" fmla="*/ 800 h 1511"/>
              <a:gd name="T40" fmla="*/ 809 w 2480"/>
              <a:gd name="T41" fmla="*/ 823 h 1511"/>
              <a:gd name="T42" fmla="*/ 849 w 2480"/>
              <a:gd name="T43" fmla="*/ 844 h 1511"/>
              <a:gd name="T44" fmla="*/ 888 w 2480"/>
              <a:gd name="T45" fmla="*/ 864 h 1511"/>
              <a:gd name="T46" fmla="*/ 927 w 2480"/>
              <a:gd name="T47" fmla="*/ 882 h 1511"/>
              <a:gd name="T48" fmla="*/ 966 w 2480"/>
              <a:gd name="T49" fmla="*/ 900 h 1511"/>
              <a:gd name="T50" fmla="*/ 1005 w 2480"/>
              <a:gd name="T51" fmla="*/ 916 h 1511"/>
              <a:gd name="T52" fmla="*/ 1044 w 2480"/>
              <a:gd name="T53" fmla="*/ 932 h 1511"/>
              <a:gd name="T54" fmla="*/ 1083 w 2480"/>
              <a:gd name="T55" fmla="*/ 947 h 1511"/>
              <a:gd name="T56" fmla="*/ 1123 w 2480"/>
              <a:gd name="T57" fmla="*/ 960 h 1511"/>
              <a:gd name="T58" fmla="*/ 1162 w 2480"/>
              <a:gd name="T59" fmla="*/ 975 h 1511"/>
              <a:gd name="T60" fmla="*/ 1201 w 2480"/>
              <a:gd name="T61" fmla="*/ 988 h 1511"/>
              <a:gd name="T62" fmla="*/ 1240 w 2480"/>
              <a:gd name="T63" fmla="*/ 1001 h 1511"/>
              <a:gd name="T64" fmla="*/ 1279 w 2480"/>
              <a:gd name="T65" fmla="*/ 1014 h 1511"/>
              <a:gd name="T66" fmla="*/ 1319 w 2480"/>
              <a:gd name="T67" fmla="*/ 1026 h 1511"/>
              <a:gd name="T68" fmla="*/ 1358 w 2480"/>
              <a:gd name="T69" fmla="*/ 1040 h 1511"/>
              <a:gd name="T70" fmla="*/ 1397 w 2480"/>
              <a:gd name="T71" fmla="*/ 1052 h 1511"/>
              <a:gd name="T72" fmla="*/ 1436 w 2480"/>
              <a:gd name="T73" fmla="*/ 1065 h 1511"/>
              <a:gd name="T74" fmla="*/ 1475 w 2480"/>
              <a:gd name="T75" fmla="*/ 1078 h 1511"/>
              <a:gd name="T76" fmla="*/ 1514 w 2480"/>
              <a:gd name="T77" fmla="*/ 1092 h 1511"/>
              <a:gd name="T78" fmla="*/ 1553 w 2480"/>
              <a:gd name="T79" fmla="*/ 1105 h 1511"/>
              <a:gd name="T80" fmla="*/ 1593 w 2480"/>
              <a:gd name="T81" fmla="*/ 1119 h 1511"/>
              <a:gd name="T82" fmla="*/ 1632 w 2480"/>
              <a:gd name="T83" fmla="*/ 1133 h 1511"/>
              <a:gd name="T84" fmla="*/ 1671 w 2480"/>
              <a:gd name="T85" fmla="*/ 1148 h 1511"/>
              <a:gd name="T86" fmla="*/ 1710 w 2480"/>
              <a:gd name="T87" fmla="*/ 1163 h 1511"/>
              <a:gd name="T88" fmla="*/ 1749 w 2480"/>
              <a:gd name="T89" fmla="*/ 1178 h 1511"/>
              <a:gd name="T90" fmla="*/ 1788 w 2480"/>
              <a:gd name="T91" fmla="*/ 1193 h 1511"/>
              <a:gd name="T92" fmla="*/ 1827 w 2480"/>
              <a:gd name="T93" fmla="*/ 1209 h 1511"/>
              <a:gd name="T94" fmla="*/ 1867 w 2480"/>
              <a:gd name="T95" fmla="*/ 1225 h 1511"/>
              <a:gd name="T96" fmla="*/ 1906 w 2480"/>
              <a:gd name="T97" fmla="*/ 1241 h 1511"/>
              <a:gd name="T98" fmla="*/ 1945 w 2480"/>
              <a:gd name="T99" fmla="*/ 1258 h 1511"/>
              <a:gd name="T100" fmla="*/ 1984 w 2480"/>
              <a:gd name="T101" fmla="*/ 1275 h 1511"/>
              <a:gd name="T102" fmla="*/ 2023 w 2480"/>
              <a:gd name="T103" fmla="*/ 1292 h 1511"/>
              <a:gd name="T104" fmla="*/ 2063 w 2480"/>
              <a:gd name="T105" fmla="*/ 1310 h 1511"/>
              <a:gd name="T106" fmla="*/ 2102 w 2480"/>
              <a:gd name="T107" fmla="*/ 1328 h 1511"/>
              <a:gd name="T108" fmla="*/ 2141 w 2480"/>
              <a:gd name="T109" fmla="*/ 1346 h 1511"/>
              <a:gd name="T110" fmla="*/ 2180 w 2480"/>
              <a:gd name="T111" fmla="*/ 1364 h 1511"/>
              <a:gd name="T112" fmla="*/ 2219 w 2480"/>
              <a:gd name="T113" fmla="*/ 1383 h 1511"/>
              <a:gd name="T114" fmla="*/ 2258 w 2480"/>
              <a:gd name="T115" fmla="*/ 1401 h 1511"/>
              <a:gd name="T116" fmla="*/ 2297 w 2480"/>
              <a:gd name="T117" fmla="*/ 1420 h 1511"/>
              <a:gd name="T118" fmla="*/ 2337 w 2480"/>
              <a:gd name="T119" fmla="*/ 1440 h 1511"/>
              <a:gd name="T120" fmla="*/ 2376 w 2480"/>
              <a:gd name="T121" fmla="*/ 1459 h 1511"/>
              <a:gd name="T122" fmla="*/ 2415 w 2480"/>
              <a:gd name="T123" fmla="*/ 1478 h 1511"/>
              <a:gd name="T124" fmla="*/ 2454 w 2480"/>
              <a:gd name="T125" fmla="*/ 1498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80" h="1511">
                <a:moveTo>
                  <a:pt x="0" y="0"/>
                </a:moveTo>
                <a:lnTo>
                  <a:pt x="0" y="0"/>
                </a:lnTo>
                <a:lnTo>
                  <a:pt x="7" y="9"/>
                </a:lnTo>
                <a:lnTo>
                  <a:pt x="13" y="18"/>
                </a:lnTo>
                <a:lnTo>
                  <a:pt x="20" y="27"/>
                </a:lnTo>
                <a:lnTo>
                  <a:pt x="26" y="36"/>
                </a:lnTo>
                <a:lnTo>
                  <a:pt x="33" y="45"/>
                </a:lnTo>
                <a:lnTo>
                  <a:pt x="39" y="54"/>
                </a:lnTo>
                <a:lnTo>
                  <a:pt x="46" y="62"/>
                </a:lnTo>
                <a:lnTo>
                  <a:pt x="52" y="71"/>
                </a:lnTo>
                <a:lnTo>
                  <a:pt x="59" y="80"/>
                </a:lnTo>
                <a:lnTo>
                  <a:pt x="65" y="89"/>
                </a:lnTo>
                <a:lnTo>
                  <a:pt x="72" y="97"/>
                </a:lnTo>
                <a:lnTo>
                  <a:pt x="78" y="106"/>
                </a:lnTo>
                <a:lnTo>
                  <a:pt x="85" y="115"/>
                </a:lnTo>
                <a:lnTo>
                  <a:pt x="92" y="123"/>
                </a:lnTo>
                <a:lnTo>
                  <a:pt x="98" y="132"/>
                </a:lnTo>
                <a:lnTo>
                  <a:pt x="105" y="140"/>
                </a:lnTo>
                <a:lnTo>
                  <a:pt x="111" y="149"/>
                </a:lnTo>
                <a:lnTo>
                  <a:pt x="117" y="157"/>
                </a:lnTo>
                <a:lnTo>
                  <a:pt x="124" y="166"/>
                </a:lnTo>
                <a:lnTo>
                  <a:pt x="131" y="174"/>
                </a:lnTo>
                <a:lnTo>
                  <a:pt x="137" y="183"/>
                </a:lnTo>
                <a:lnTo>
                  <a:pt x="144" y="191"/>
                </a:lnTo>
                <a:lnTo>
                  <a:pt x="150" y="200"/>
                </a:lnTo>
                <a:lnTo>
                  <a:pt x="157" y="208"/>
                </a:lnTo>
                <a:lnTo>
                  <a:pt x="163" y="217"/>
                </a:lnTo>
                <a:lnTo>
                  <a:pt x="170" y="225"/>
                </a:lnTo>
                <a:lnTo>
                  <a:pt x="176" y="233"/>
                </a:lnTo>
                <a:lnTo>
                  <a:pt x="183" y="242"/>
                </a:lnTo>
                <a:lnTo>
                  <a:pt x="189" y="250"/>
                </a:lnTo>
                <a:lnTo>
                  <a:pt x="196" y="258"/>
                </a:lnTo>
                <a:lnTo>
                  <a:pt x="203" y="266"/>
                </a:lnTo>
                <a:lnTo>
                  <a:pt x="209" y="275"/>
                </a:lnTo>
                <a:lnTo>
                  <a:pt x="215" y="282"/>
                </a:lnTo>
                <a:lnTo>
                  <a:pt x="222" y="291"/>
                </a:lnTo>
                <a:lnTo>
                  <a:pt x="228" y="299"/>
                </a:lnTo>
                <a:lnTo>
                  <a:pt x="235" y="306"/>
                </a:lnTo>
                <a:lnTo>
                  <a:pt x="242" y="314"/>
                </a:lnTo>
                <a:lnTo>
                  <a:pt x="248" y="322"/>
                </a:lnTo>
                <a:lnTo>
                  <a:pt x="255" y="330"/>
                </a:lnTo>
                <a:lnTo>
                  <a:pt x="261" y="338"/>
                </a:lnTo>
                <a:lnTo>
                  <a:pt x="268" y="346"/>
                </a:lnTo>
                <a:lnTo>
                  <a:pt x="274" y="354"/>
                </a:lnTo>
                <a:lnTo>
                  <a:pt x="281" y="362"/>
                </a:lnTo>
                <a:lnTo>
                  <a:pt x="287" y="369"/>
                </a:lnTo>
                <a:lnTo>
                  <a:pt x="294" y="377"/>
                </a:lnTo>
                <a:lnTo>
                  <a:pt x="300" y="384"/>
                </a:lnTo>
                <a:lnTo>
                  <a:pt x="307" y="392"/>
                </a:lnTo>
                <a:lnTo>
                  <a:pt x="314" y="399"/>
                </a:lnTo>
                <a:lnTo>
                  <a:pt x="320" y="407"/>
                </a:lnTo>
                <a:lnTo>
                  <a:pt x="326" y="414"/>
                </a:lnTo>
                <a:lnTo>
                  <a:pt x="333" y="422"/>
                </a:lnTo>
                <a:lnTo>
                  <a:pt x="339" y="429"/>
                </a:lnTo>
                <a:lnTo>
                  <a:pt x="346" y="436"/>
                </a:lnTo>
                <a:lnTo>
                  <a:pt x="353" y="443"/>
                </a:lnTo>
                <a:lnTo>
                  <a:pt x="359" y="451"/>
                </a:lnTo>
                <a:lnTo>
                  <a:pt x="366" y="458"/>
                </a:lnTo>
                <a:lnTo>
                  <a:pt x="372" y="465"/>
                </a:lnTo>
                <a:lnTo>
                  <a:pt x="379" y="472"/>
                </a:lnTo>
                <a:lnTo>
                  <a:pt x="385" y="479"/>
                </a:lnTo>
                <a:lnTo>
                  <a:pt x="392" y="486"/>
                </a:lnTo>
                <a:lnTo>
                  <a:pt x="398" y="493"/>
                </a:lnTo>
                <a:lnTo>
                  <a:pt x="405" y="500"/>
                </a:lnTo>
                <a:lnTo>
                  <a:pt x="411" y="507"/>
                </a:lnTo>
                <a:lnTo>
                  <a:pt x="418" y="514"/>
                </a:lnTo>
                <a:lnTo>
                  <a:pt x="424" y="520"/>
                </a:lnTo>
                <a:lnTo>
                  <a:pt x="431" y="527"/>
                </a:lnTo>
                <a:lnTo>
                  <a:pt x="437" y="533"/>
                </a:lnTo>
                <a:lnTo>
                  <a:pt x="444" y="540"/>
                </a:lnTo>
                <a:lnTo>
                  <a:pt x="450" y="546"/>
                </a:lnTo>
                <a:lnTo>
                  <a:pt x="457" y="553"/>
                </a:lnTo>
                <a:lnTo>
                  <a:pt x="464" y="559"/>
                </a:lnTo>
                <a:lnTo>
                  <a:pt x="470" y="566"/>
                </a:lnTo>
                <a:lnTo>
                  <a:pt x="477" y="572"/>
                </a:lnTo>
                <a:lnTo>
                  <a:pt x="483" y="578"/>
                </a:lnTo>
                <a:lnTo>
                  <a:pt x="489" y="585"/>
                </a:lnTo>
                <a:lnTo>
                  <a:pt x="496" y="591"/>
                </a:lnTo>
                <a:lnTo>
                  <a:pt x="503" y="597"/>
                </a:lnTo>
                <a:lnTo>
                  <a:pt x="509" y="603"/>
                </a:lnTo>
                <a:lnTo>
                  <a:pt x="516" y="609"/>
                </a:lnTo>
                <a:lnTo>
                  <a:pt x="522" y="614"/>
                </a:lnTo>
                <a:lnTo>
                  <a:pt x="529" y="620"/>
                </a:lnTo>
                <a:lnTo>
                  <a:pt x="535" y="626"/>
                </a:lnTo>
                <a:lnTo>
                  <a:pt x="542" y="632"/>
                </a:lnTo>
                <a:lnTo>
                  <a:pt x="548" y="638"/>
                </a:lnTo>
                <a:lnTo>
                  <a:pt x="555" y="644"/>
                </a:lnTo>
                <a:lnTo>
                  <a:pt x="561" y="649"/>
                </a:lnTo>
                <a:lnTo>
                  <a:pt x="568" y="654"/>
                </a:lnTo>
                <a:lnTo>
                  <a:pt x="575" y="660"/>
                </a:lnTo>
                <a:lnTo>
                  <a:pt x="581" y="665"/>
                </a:lnTo>
                <a:lnTo>
                  <a:pt x="587" y="671"/>
                </a:lnTo>
                <a:lnTo>
                  <a:pt x="594" y="676"/>
                </a:lnTo>
                <a:lnTo>
                  <a:pt x="600" y="681"/>
                </a:lnTo>
                <a:lnTo>
                  <a:pt x="607" y="687"/>
                </a:lnTo>
                <a:lnTo>
                  <a:pt x="614" y="692"/>
                </a:lnTo>
                <a:lnTo>
                  <a:pt x="620" y="697"/>
                </a:lnTo>
                <a:lnTo>
                  <a:pt x="627" y="702"/>
                </a:lnTo>
                <a:lnTo>
                  <a:pt x="633" y="707"/>
                </a:lnTo>
                <a:lnTo>
                  <a:pt x="640" y="712"/>
                </a:lnTo>
                <a:lnTo>
                  <a:pt x="646" y="717"/>
                </a:lnTo>
                <a:lnTo>
                  <a:pt x="653" y="722"/>
                </a:lnTo>
                <a:lnTo>
                  <a:pt x="659" y="726"/>
                </a:lnTo>
                <a:lnTo>
                  <a:pt x="666" y="731"/>
                </a:lnTo>
                <a:lnTo>
                  <a:pt x="672" y="735"/>
                </a:lnTo>
                <a:lnTo>
                  <a:pt x="679" y="741"/>
                </a:lnTo>
                <a:lnTo>
                  <a:pt x="686" y="745"/>
                </a:lnTo>
                <a:lnTo>
                  <a:pt x="692" y="750"/>
                </a:lnTo>
                <a:lnTo>
                  <a:pt x="698" y="754"/>
                </a:lnTo>
                <a:lnTo>
                  <a:pt x="705" y="758"/>
                </a:lnTo>
                <a:lnTo>
                  <a:pt x="711" y="763"/>
                </a:lnTo>
                <a:lnTo>
                  <a:pt x="718" y="767"/>
                </a:lnTo>
                <a:lnTo>
                  <a:pt x="725" y="771"/>
                </a:lnTo>
                <a:lnTo>
                  <a:pt x="731" y="776"/>
                </a:lnTo>
                <a:lnTo>
                  <a:pt x="738" y="780"/>
                </a:lnTo>
                <a:lnTo>
                  <a:pt x="744" y="784"/>
                </a:lnTo>
                <a:lnTo>
                  <a:pt x="751" y="788"/>
                </a:lnTo>
                <a:lnTo>
                  <a:pt x="757" y="792"/>
                </a:lnTo>
                <a:lnTo>
                  <a:pt x="764" y="796"/>
                </a:lnTo>
                <a:lnTo>
                  <a:pt x="770" y="800"/>
                </a:lnTo>
                <a:lnTo>
                  <a:pt x="777" y="804"/>
                </a:lnTo>
                <a:lnTo>
                  <a:pt x="783" y="808"/>
                </a:lnTo>
                <a:lnTo>
                  <a:pt x="790" y="812"/>
                </a:lnTo>
                <a:lnTo>
                  <a:pt x="796" y="815"/>
                </a:lnTo>
                <a:lnTo>
                  <a:pt x="803" y="819"/>
                </a:lnTo>
                <a:lnTo>
                  <a:pt x="809" y="823"/>
                </a:lnTo>
                <a:lnTo>
                  <a:pt x="816" y="826"/>
                </a:lnTo>
                <a:lnTo>
                  <a:pt x="822" y="830"/>
                </a:lnTo>
                <a:lnTo>
                  <a:pt x="829" y="833"/>
                </a:lnTo>
                <a:lnTo>
                  <a:pt x="836" y="837"/>
                </a:lnTo>
                <a:lnTo>
                  <a:pt x="842" y="840"/>
                </a:lnTo>
                <a:lnTo>
                  <a:pt x="849" y="844"/>
                </a:lnTo>
                <a:lnTo>
                  <a:pt x="855" y="847"/>
                </a:lnTo>
                <a:lnTo>
                  <a:pt x="861" y="851"/>
                </a:lnTo>
                <a:lnTo>
                  <a:pt x="868" y="854"/>
                </a:lnTo>
                <a:lnTo>
                  <a:pt x="875" y="857"/>
                </a:lnTo>
                <a:lnTo>
                  <a:pt x="881" y="861"/>
                </a:lnTo>
                <a:lnTo>
                  <a:pt x="888" y="864"/>
                </a:lnTo>
                <a:lnTo>
                  <a:pt x="894" y="867"/>
                </a:lnTo>
                <a:lnTo>
                  <a:pt x="901" y="870"/>
                </a:lnTo>
                <a:lnTo>
                  <a:pt x="907" y="873"/>
                </a:lnTo>
                <a:lnTo>
                  <a:pt x="914" y="876"/>
                </a:lnTo>
                <a:lnTo>
                  <a:pt x="920" y="879"/>
                </a:lnTo>
                <a:lnTo>
                  <a:pt x="927" y="882"/>
                </a:lnTo>
                <a:lnTo>
                  <a:pt x="933" y="885"/>
                </a:lnTo>
                <a:lnTo>
                  <a:pt x="940" y="888"/>
                </a:lnTo>
                <a:lnTo>
                  <a:pt x="947" y="891"/>
                </a:lnTo>
                <a:lnTo>
                  <a:pt x="953" y="894"/>
                </a:lnTo>
                <a:lnTo>
                  <a:pt x="959" y="897"/>
                </a:lnTo>
                <a:lnTo>
                  <a:pt x="966" y="900"/>
                </a:lnTo>
                <a:lnTo>
                  <a:pt x="972" y="902"/>
                </a:lnTo>
                <a:lnTo>
                  <a:pt x="979" y="905"/>
                </a:lnTo>
                <a:lnTo>
                  <a:pt x="986" y="908"/>
                </a:lnTo>
                <a:lnTo>
                  <a:pt x="992" y="911"/>
                </a:lnTo>
                <a:lnTo>
                  <a:pt x="999" y="913"/>
                </a:lnTo>
                <a:lnTo>
                  <a:pt x="1005" y="916"/>
                </a:lnTo>
                <a:lnTo>
                  <a:pt x="1012" y="919"/>
                </a:lnTo>
                <a:lnTo>
                  <a:pt x="1018" y="921"/>
                </a:lnTo>
                <a:lnTo>
                  <a:pt x="1025" y="924"/>
                </a:lnTo>
                <a:lnTo>
                  <a:pt x="1031" y="927"/>
                </a:lnTo>
                <a:lnTo>
                  <a:pt x="1038" y="929"/>
                </a:lnTo>
                <a:lnTo>
                  <a:pt x="1044" y="932"/>
                </a:lnTo>
                <a:lnTo>
                  <a:pt x="1051" y="934"/>
                </a:lnTo>
                <a:lnTo>
                  <a:pt x="1058" y="937"/>
                </a:lnTo>
                <a:lnTo>
                  <a:pt x="1064" y="939"/>
                </a:lnTo>
                <a:lnTo>
                  <a:pt x="1070" y="942"/>
                </a:lnTo>
                <a:lnTo>
                  <a:pt x="1077" y="944"/>
                </a:lnTo>
                <a:lnTo>
                  <a:pt x="1083" y="947"/>
                </a:lnTo>
                <a:lnTo>
                  <a:pt x="1090" y="949"/>
                </a:lnTo>
                <a:lnTo>
                  <a:pt x="1097" y="951"/>
                </a:lnTo>
                <a:lnTo>
                  <a:pt x="1103" y="954"/>
                </a:lnTo>
                <a:lnTo>
                  <a:pt x="1110" y="956"/>
                </a:lnTo>
                <a:lnTo>
                  <a:pt x="1116" y="958"/>
                </a:lnTo>
                <a:lnTo>
                  <a:pt x="1123" y="960"/>
                </a:lnTo>
                <a:lnTo>
                  <a:pt x="1129" y="963"/>
                </a:lnTo>
                <a:lnTo>
                  <a:pt x="1136" y="965"/>
                </a:lnTo>
                <a:lnTo>
                  <a:pt x="1142" y="968"/>
                </a:lnTo>
                <a:lnTo>
                  <a:pt x="1149" y="970"/>
                </a:lnTo>
                <a:lnTo>
                  <a:pt x="1155" y="972"/>
                </a:lnTo>
                <a:lnTo>
                  <a:pt x="1162" y="975"/>
                </a:lnTo>
                <a:lnTo>
                  <a:pt x="1168" y="977"/>
                </a:lnTo>
                <a:lnTo>
                  <a:pt x="1175" y="979"/>
                </a:lnTo>
                <a:lnTo>
                  <a:pt x="1181" y="981"/>
                </a:lnTo>
                <a:lnTo>
                  <a:pt x="1188" y="983"/>
                </a:lnTo>
                <a:lnTo>
                  <a:pt x="1194" y="986"/>
                </a:lnTo>
                <a:lnTo>
                  <a:pt x="1201" y="988"/>
                </a:lnTo>
                <a:lnTo>
                  <a:pt x="1208" y="990"/>
                </a:lnTo>
                <a:lnTo>
                  <a:pt x="1214" y="992"/>
                </a:lnTo>
                <a:lnTo>
                  <a:pt x="1221" y="994"/>
                </a:lnTo>
                <a:lnTo>
                  <a:pt x="1227" y="996"/>
                </a:lnTo>
                <a:lnTo>
                  <a:pt x="1233" y="999"/>
                </a:lnTo>
                <a:lnTo>
                  <a:pt x="1240" y="1001"/>
                </a:lnTo>
                <a:lnTo>
                  <a:pt x="1247" y="1003"/>
                </a:lnTo>
                <a:lnTo>
                  <a:pt x="1253" y="1005"/>
                </a:lnTo>
                <a:lnTo>
                  <a:pt x="1260" y="1007"/>
                </a:lnTo>
                <a:lnTo>
                  <a:pt x="1266" y="1009"/>
                </a:lnTo>
                <a:lnTo>
                  <a:pt x="1273" y="1011"/>
                </a:lnTo>
                <a:lnTo>
                  <a:pt x="1279" y="1014"/>
                </a:lnTo>
                <a:lnTo>
                  <a:pt x="1286" y="1016"/>
                </a:lnTo>
                <a:lnTo>
                  <a:pt x="1292" y="1018"/>
                </a:lnTo>
                <a:lnTo>
                  <a:pt x="1299" y="1020"/>
                </a:lnTo>
                <a:lnTo>
                  <a:pt x="1305" y="1022"/>
                </a:lnTo>
                <a:lnTo>
                  <a:pt x="1312" y="1024"/>
                </a:lnTo>
                <a:lnTo>
                  <a:pt x="1319" y="1026"/>
                </a:lnTo>
                <a:lnTo>
                  <a:pt x="1325" y="1028"/>
                </a:lnTo>
                <a:lnTo>
                  <a:pt x="1331" y="1031"/>
                </a:lnTo>
                <a:lnTo>
                  <a:pt x="1338" y="1033"/>
                </a:lnTo>
                <a:lnTo>
                  <a:pt x="1344" y="1035"/>
                </a:lnTo>
                <a:lnTo>
                  <a:pt x="1351" y="1037"/>
                </a:lnTo>
                <a:lnTo>
                  <a:pt x="1358" y="1040"/>
                </a:lnTo>
                <a:lnTo>
                  <a:pt x="1364" y="1041"/>
                </a:lnTo>
                <a:lnTo>
                  <a:pt x="1371" y="1044"/>
                </a:lnTo>
                <a:lnTo>
                  <a:pt x="1377" y="1046"/>
                </a:lnTo>
                <a:lnTo>
                  <a:pt x="1384" y="1048"/>
                </a:lnTo>
                <a:lnTo>
                  <a:pt x="1390" y="1050"/>
                </a:lnTo>
                <a:lnTo>
                  <a:pt x="1397" y="1052"/>
                </a:lnTo>
                <a:lnTo>
                  <a:pt x="1403" y="1054"/>
                </a:lnTo>
                <a:lnTo>
                  <a:pt x="1410" y="1056"/>
                </a:lnTo>
                <a:lnTo>
                  <a:pt x="1416" y="1059"/>
                </a:lnTo>
                <a:lnTo>
                  <a:pt x="1423" y="1061"/>
                </a:lnTo>
                <a:lnTo>
                  <a:pt x="1430" y="1063"/>
                </a:lnTo>
                <a:lnTo>
                  <a:pt x="1436" y="1065"/>
                </a:lnTo>
                <a:lnTo>
                  <a:pt x="1442" y="1067"/>
                </a:lnTo>
                <a:lnTo>
                  <a:pt x="1449" y="1070"/>
                </a:lnTo>
                <a:lnTo>
                  <a:pt x="1455" y="1071"/>
                </a:lnTo>
                <a:lnTo>
                  <a:pt x="1462" y="1074"/>
                </a:lnTo>
                <a:lnTo>
                  <a:pt x="1469" y="1076"/>
                </a:lnTo>
                <a:lnTo>
                  <a:pt x="1475" y="1078"/>
                </a:lnTo>
                <a:lnTo>
                  <a:pt x="1482" y="1080"/>
                </a:lnTo>
                <a:lnTo>
                  <a:pt x="1488" y="1083"/>
                </a:lnTo>
                <a:lnTo>
                  <a:pt x="1495" y="1085"/>
                </a:lnTo>
                <a:lnTo>
                  <a:pt x="1501" y="1087"/>
                </a:lnTo>
                <a:lnTo>
                  <a:pt x="1508" y="1089"/>
                </a:lnTo>
                <a:lnTo>
                  <a:pt x="1514" y="1092"/>
                </a:lnTo>
                <a:lnTo>
                  <a:pt x="1521" y="1094"/>
                </a:lnTo>
                <a:lnTo>
                  <a:pt x="1527" y="1096"/>
                </a:lnTo>
                <a:lnTo>
                  <a:pt x="1534" y="1098"/>
                </a:lnTo>
                <a:lnTo>
                  <a:pt x="1540" y="1101"/>
                </a:lnTo>
                <a:lnTo>
                  <a:pt x="1547" y="1103"/>
                </a:lnTo>
                <a:lnTo>
                  <a:pt x="1553" y="1105"/>
                </a:lnTo>
                <a:lnTo>
                  <a:pt x="1560" y="1107"/>
                </a:lnTo>
                <a:lnTo>
                  <a:pt x="1566" y="1110"/>
                </a:lnTo>
                <a:lnTo>
                  <a:pt x="1573" y="1112"/>
                </a:lnTo>
                <a:lnTo>
                  <a:pt x="1580" y="1115"/>
                </a:lnTo>
                <a:lnTo>
                  <a:pt x="1586" y="1117"/>
                </a:lnTo>
                <a:lnTo>
                  <a:pt x="1593" y="1119"/>
                </a:lnTo>
                <a:lnTo>
                  <a:pt x="1599" y="1121"/>
                </a:lnTo>
                <a:lnTo>
                  <a:pt x="1605" y="1124"/>
                </a:lnTo>
                <a:lnTo>
                  <a:pt x="1612" y="1126"/>
                </a:lnTo>
                <a:lnTo>
                  <a:pt x="1619" y="1128"/>
                </a:lnTo>
                <a:lnTo>
                  <a:pt x="1625" y="1131"/>
                </a:lnTo>
                <a:lnTo>
                  <a:pt x="1632" y="1133"/>
                </a:lnTo>
                <a:lnTo>
                  <a:pt x="1638" y="1136"/>
                </a:lnTo>
                <a:lnTo>
                  <a:pt x="1645" y="1138"/>
                </a:lnTo>
                <a:lnTo>
                  <a:pt x="1651" y="1140"/>
                </a:lnTo>
                <a:lnTo>
                  <a:pt x="1658" y="1143"/>
                </a:lnTo>
                <a:lnTo>
                  <a:pt x="1664" y="1145"/>
                </a:lnTo>
                <a:lnTo>
                  <a:pt x="1671" y="1148"/>
                </a:lnTo>
                <a:lnTo>
                  <a:pt x="1677" y="1150"/>
                </a:lnTo>
                <a:lnTo>
                  <a:pt x="1684" y="1153"/>
                </a:lnTo>
                <a:lnTo>
                  <a:pt x="1691" y="1155"/>
                </a:lnTo>
                <a:lnTo>
                  <a:pt x="1697" y="1158"/>
                </a:lnTo>
                <a:lnTo>
                  <a:pt x="1703" y="1160"/>
                </a:lnTo>
                <a:lnTo>
                  <a:pt x="1710" y="1163"/>
                </a:lnTo>
                <a:lnTo>
                  <a:pt x="1716" y="1165"/>
                </a:lnTo>
                <a:lnTo>
                  <a:pt x="1723" y="1167"/>
                </a:lnTo>
                <a:lnTo>
                  <a:pt x="1730" y="1170"/>
                </a:lnTo>
                <a:lnTo>
                  <a:pt x="1736" y="1172"/>
                </a:lnTo>
                <a:lnTo>
                  <a:pt x="1743" y="1175"/>
                </a:lnTo>
                <a:lnTo>
                  <a:pt x="1749" y="1178"/>
                </a:lnTo>
                <a:lnTo>
                  <a:pt x="1756" y="1180"/>
                </a:lnTo>
                <a:lnTo>
                  <a:pt x="1762" y="1182"/>
                </a:lnTo>
                <a:lnTo>
                  <a:pt x="1769" y="1185"/>
                </a:lnTo>
                <a:lnTo>
                  <a:pt x="1775" y="1188"/>
                </a:lnTo>
                <a:lnTo>
                  <a:pt x="1782" y="1190"/>
                </a:lnTo>
                <a:lnTo>
                  <a:pt x="1788" y="1193"/>
                </a:lnTo>
                <a:lnTo>
                  <a:pt x="1795" y="1196"/>
                </a:lnTo>
                <a:lnTo>
                  <a:pt x="1802" y="1198"/>
                </a:lnTo>
                <a:lnTo>
                  <a:pt x="1808" y="1201"/>
                </a:lnTo>
                <a:lnTo>
                  <a:pt x="1814" y="1203"/>
                </a:lnTo>
                <a:lnTo>
                  <a:pt x="1821" y="1206"/>
                </a:lnTo>
                <a:lnTo>
                  <a:pt x="1827" y="1209"/>
                </a:lnTo>
                <a:lnTo>
                  <a:pt x="1834" y="1212"/>
                </a:lnTo>
                <a:lnTo>
                  <a:pt x="1841" y="1214"/>
                </a:lnTo>
                <a:lnTo>
                  <a:pt x="1847" y="1217"/>
                </a:lnTo>
                <a:lnTo>
                  <a:pt x="1854" y="1220"/>
                </a:lnTo>
                <a:lnTo>
                  <a:pt x="1860" y="1222"/>
                </a:lnTo>
                <a:lnTo>
                  <a:pt x="1867" y="1225"/>
                </a:lnTo>
                <a:lnTo>
                  <a:pt x="1873" y="1227"/>
                </a:lnTo>
                <a:lnTo>
                  <a:pt x="1880" y="1230"/>
                </a:lnTo>
                <a:lnTo>
                  <a:pt x="1886" y="1233"/>
                </a:lnTo>
                <a:lnTo>
                  <a:pt x="1893" y="1236"/>
                </a:lnTo>
                <a:lnTo>
                  <a:pt x="1899" y="1238"/>
                </a:lnTo>
                <a:lnTo>
                  <a:pt x="1906" y="1241"/>
                </a:lnTo>
                <a:lnTo>
                  <a:pt x="1912" y="1244"/>
                </a:lnTo>
                <a:lnTo>
                  <a:pt x="1919" y="1247"/>
                </a:lnTo>
                <a:lnTo>
                  <a:pt x="1925" y="1250"/>
                </a:lnTo>
                <a:lnTo>
                  <a:pt x="1932" y="1252"/>
                </a:lnTo>
                <a:lnTo>
                  <a:pt x="1938" y="1255"/>
                </a:lnTo>
                <a:lnTo>
                  <a:pt x="1945" y="1258"/>
                </a:lnTo>
                <a:lnTo>
                  <a:pt x="1952" y="1260"/>
                </a:lnTo>
                <a:lnTo>
                  <a:pt x="1958" y="1264"/>
                </a:lnTo>
                <a:lnTo>
                  <a:pt x="1965" y="1266"/>
                </a:lnTo>
                <a:lnTo>
                  <a:pt x="1971" y="1269"/>
                </a:lnTo>
                <a:lnTo>
                  <a:pt x="1977" y="1272"/>
                </a:lnTo>
                <a:lnTo>
                  <a:pt x="1984" y="1275"/>
                </a:lnTo>
                <a:lnTo>
                  <a:pt x="1991" y="1278"/>
                </a:lnTo>
                <a:lnTo>
                  <a:pt x="1997" y="1281"/>
                </a:lnTo>
                <a:lnTo>
                  <a:pt x="2004" y="1284"/>
                </a:lnTo>
                <a:lnTo>
                  <a:pt x="2010" y="1287"/>
                </a:lnTo>
                <a:lnTo>
                  <a:pt x="2017" y="1289"/>
                </a:lnTo>
                <a:lnTo>
                  <a:pt x="2023" y="1292"/>
                </a:lnTo>
                <a:lnTo>
                  <a:pt x="2030" y="1295"/>
                </a:lnTo>
                <a:lnTo>
                  <a:pt x="2036" y="1298"/>
                </a:lnTo>
                <a:lnTo>
                  <a:pt x="2043" y="1301"/>
                </a:lnTo>
                <a:lnTo>
                  <a:pt x="2049" y="1304"/>
                </a:lnTo>
                <a:lnTo>
                  <a:pt x="2056" y="1307"/>
                </a:lnTo>
                <a:lnTo>
                  <a:pt x="2063" y="1310"/>
                </a:lnTo>
                <a:lnTo>
                  <a:pt x="2069" y="1313"/>
                </a:lnTo>
                <a:lnTo>
                  <a:pt x="2075" y="1316"/>
                </a:lnTo>
                <a:lnTo>
                  <a:pt x="2082" y="1319"/>
                </a:lnTo>
                <a:lnTo>
                  <a:pt x="2088" y="1322"/>
                </a:lnTo>
                <a:lnTo>
                  <a:pt x="2095" y="1325"/>
                </a:lnTo>
                <a:lnTo>
                  <a:pt x="2102" y="1328"/>
                </a:lnTo>
                <a:lnTo>
                  <a:pt x="2108" y="1331"/>
                </a:lnTo>
                <a:lnTo>
                  <a:pt x="2115" y="1334"/>
                </a:lnTo>
                <a:lnTo>
                  <a:pt x="2121" y="1337"/>
                </a:lnTo>
                <a:lnTo>
                  <a:pt x="2128" y="1340"/>
                </a:lnTo>
                <a:lnTo>
                  <a:pt x="2134" y="1343"/>
                </a:lnTo>
                <a:lnTo>
                  <a:pt x="2141" y="1346"/>
                </a:lnTo>
                <a:lnTo>
                  <a:pt x="2147" y="1349"/>
                </a:lnTo>
                <a:lnTo>
                  <a:pt x="2154" y="1352"/>
                </a:lnTo>
                <a:lnTo>
                  <a:pt x="2160" y="1355"/>
                </a:lnTo>
                <a:lnTo>
                  <a:pt x="2167" y="1358"/>
                </a:lnTo>
                <a:lnTo>
                  <a:pt x="2174" y="1361"/>
                </a:lnTo>
                <a:lnTo>
                  <a:pt x="2180" y="1364"/>
                </a:lnTo>
                <a:lnTo>
                  <a:pt x="2186" y="1367"/>
                </a:lnTo>
                <a:lnTo>
                  <a:pt x="2193" y="1370"/>
                </a:lnTo>
                <a:lnTo>
                  <a:pt x="2199" y="1373"/>
                </a:lnTo>
                <a:lnTo>
                  <a:pt x="2206" y="1376"/>
                </a:lnTo>
                <a:lnTo>
                  <a:pt x="2213" y="1380"/>
                </a:lnTo>
                <a:lnTo>
                  <a:pt x="2219" y="1383"/>
                </a:lnTo>
                <a:lnTo>
                  <a:pt x="2226" y="1386"/>
                </a:lnTo>
                <a:lnTo>
                  <a:pt x="2232" y="1389"/>
                </a:lnTo>
                <a:lnTo>
                  <a:pt x="2239" y="1392"/>
                </a:lnTo>
                <a:lnTo>
                  <a:pt x="2245" y="1395"/>
                </a:lnTo>
                <a:lnTo>
                  <a:pt x="2252" y="1398"/>
                </a:lnTo>
                <a:lnTo>
                  <a:pt x="2258" y="1401"/>
                </a:lnTo>
                <a:lnTo>
                  <a:pt x="2265" y="1404"/>
                </a:lnTo>
                <a:lnTo>
                  <a:pt x="2271" y="1408"/>
                </a:lnTo>
                <a:lnTo>
                  <a:pt x="2278" y="1411"/>
                </a:lnTo>
                <a:lnTo>
                  <a:pt x="2284" y="1414"/>
                </a:lnTo>
                <a:lnTo>
                  <a:pt x="2291" y="1417"/>
                </a:lnTo>
                <a:lnTo>
                  <a:pt x="2297" y="1420"/>
                </a:lnTo>
                <a:lnTo>
                  <a:pt x="2304" y="1424"/>
                </a:lnTo>
                <a:lnTo>
                  <a:pt x="2310" y="1427"/>
                </a:lnTo>
                <a:lnTo>
                  <a:pt x="2317" y="1430"/>
                </a:lnTo>
                <a:lnTo>
                  <a:pt x="2324" y="1433"/>
                </a:lnTo>
                <a:lnTo>
                  <a:pt x="2330" y="1436"/>
                </a:lnTo>
                <a:lnTo>
                  <a:pt x="2337" y="1440"/>
                </a:lnTo>
                <a:lnTo>
                  <a:pt x="2343" y="1443"/>
                </a:lnTo>
                <a:lnTo>
                  <a:pt x="2349" y="1446"/>
                </a:lnTo>
                <a:lnTo>
                  <a:pt x="2356" y="1449"/>
                </a:lnTo>
                <a:lnTo>
                  <a:pt x="2363" y="1452"/>
                </a:lnTo>
                <a:lnTo>
                  <a:pt x="2369" y="1455"/>
                </a:lnTo>
                <a:lnTo>
                  <a:pt x="2376" y="1459"/>
                </a:lnTo>
                <a:lnTo>
                  <a:pt x="2382" y="1462"/>
                </a:lnTo>
                <a:lnTo>
                  <a:pt x="2389" y="1465"/>
                </a:lnTo>
                <a:lnTo>
                  <a:pt x="2395" y="1469"/>
                </a:lnTo>
                <a:lnTo>
                  <a:pt x="2402" y="1472"/>
                </a:lnTo>
                <a:lnTo>
                  <a:pt x="2408" y="1475"/>
                </a:lnTo>
                <a:lnTo>
                  <a:pt x="2415" y="1478"/>
                </a:lnTo>
                <a:lnTo>
                  <a:pt x="2421" y="1481"/>
                </a:lnTo>
                <a:lnTo>
                  <a:pt x="2428" y="1484"/>
                </a:lnTo>
                <a:lnTo>
                  <a:pt x="2435" y="1488"/>
                </a:lnTo>
                <a:lnTo>
                  <a:pt x="2441" y="1491"/>
                </a:lnTo>
                <a:lnTo>
                  <a:pt x="2447" y="1494"/>
                </a:lnTo>
                <a:lnTo>
                  <a:pt x="2454" y="1498"/>
                </a:lnTo>
                <a:lnTo>
                  <a:pt x="2460" y="1501"/>
                </a:lnTo>
                <a:lnTo>
                  <a:pt x="2467" y="1504"/>
                </a:lnTo>
                <a:lnTo>
                  <a:pt x="2474" y="1508"/>
                </a:lnTo>
                <a:lnTo>
                  <a:pt x="2480" y="1511"/>
                </a:lnTo>
              </a:path>
            </a:pathLst>
          </a:custGeom>
          <a:noFill/>
          <a:ln w="57150" cap="flat">
            <a:solidFill>
              <a:srgbClr val="5FC8C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5" name="Line 7"/>
          <p:cNvSpPr>
            <a:spLocks noChangeShapeType="1"/>
          </p:cNvSpPr>
          <p:nvPr/>
        </p:nvSpPr>
        <p:spPr bwMode="auto">
          <a:xfrm>
            <a:off x="15775392" y="5430840"/>
            <a:ext cx="413385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6" name="Line 8"/>
          <p:cNvSpPr>
            <a:spLocks noChangeShapeType="1"/>
          </p:cNvSpPr>
          <p:nvPr/>
        </p:nvSpPr>
        <p:spPr bwMode="auto">
          <a:xfrm>
            <a:off x="15775392" y="2163765"/>
            <a:ext cx="413385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7" name="Line 9"/>
          <p:cNvSpPr>
            <a:spLocks noChangeShapeType="1"/>
          </p:cNvSpPr>
          <p:nvPr/>
        </p:nvSpPr>
        <p:spPr bwMode="auto">
          <a:xfrm flipV="1">
            <a:off x="16808855" y="5327653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8" name="Line 10"/>
          <p:cNvSpPr>
            <a:spLocks noChangeShapeType="1"/>
          </p:cNvSpPr>
          <p:nvPr/>
        </p:nvSpPr>
        <p:spPr bwMode="auto">
          <a:xfrm flipV="1">
            <a:off x="18101080" y="5327653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999" name="Line 11"/>
          <p:cNvSpPr>
            <a:spLocks noChangeShapeType="1"/>
          </p:cNvSpPr>
          <p:nvPr/>
        </p:nvSpPr>
        <p:spPr bwMode="auto">
          <a:xfrm flipV="1">
            <a:off x="19391717" y="5327653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0" name="Line 12"/>
          <p:cNvSpPr>
            <a:spLocks noChangeShapeType="1"/>
          </p:cNvSpPr>
          <p:nvPr/>
        </p:nvSpPr>
        <p:spPr bwMode="auto">
          <a:xfrm>
            <a:off x="16808855" y="2163765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1" name="Line 13"/>
          <p:cNvSpPr>
            <a:spLocks noChangeShapeType="1"/>
          </p:cNvSpPr>
          <p:nvPr/>
        </p:nvSpPr>
        <p:spPr bwMode="auto">
          <a:xfrm>
            <a:off x="18101080" y="2163765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2" name="Line 14"/>
          <p:cNvSpPr>
            <a:spLocks noChangeShapeType="1"/>
          </p:cNvSpPr>
          <p:nvPr/>
        </p:nvSpPr>
        <p:spPr bwMode="auto">
          <a:xfrm>
            <a:off x="19391717" y="2163765"/>
            <a:ext cx="0" cy="1031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3" name="Line 15"/>
          <p:cNvSpPr>
            <a:spLocks noChangeShapeType="1"/>
          </p:cNvSpPr>
          <p:nvPr/>
        </p:nvSpPr>
        <p:spPr bwMode="auto">
          <a:xfrm flipV="1">
            <a:off x="16162742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4" name="Line 16"/>
          <p:cNvSpPr>
            <a:spLocks noChangeShapeType="1"/>
          </p:cNvSpPr>
          <p:nvPr/>
        </p:nvSpPr>
        <p:spPr bwMode="auto">
          <a:xfrm flipV="1">
            <a:off x="16808855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5" name="Line 17"/>
          <p:cNvSpPr>
            <a:spLocks noChangeShapeType="1"/>
          </p:cNvSpPr>
          <p:nvPr/>
        </p:nvSpPr>
        <p:spPr bwMode="auto">
          <a:xfrm flipV="1">
            <a:off x="17454967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6" name="Line 18"/>
          <p:cNvSpPr>
            <a:spLocks noChangeShapeType="1"/>
          </p:cNvSpPr>
          <p:nvPr/>
        </p:nvSpPr>
        <p:spPr bwMode="auto">
          <a:xfrm flipV="1">
            <a:off x="18101080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7" name="Line 19"/>
          <p:cNvSpPr>
            <a:spLocks noChangeShapeType="1"/>
          </p:cNvSpPr>
          <p:nvPr/>
        </p:nvSpPr>
        <p:spPr bwMode="auto">
          <a:xfrm flipV="1">
            <a:off x="18747192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8" name="Line 20"/>
          <p:cNvSpPr>
            <a:spLocks noChangeShapeType="1"/>
          </p:cNvSpPr>
          <p:nvPr/>
        </p:nvSpPr>
        <p:spPr bwMode="auto">
          <a:xfrm flipV="1">
            <a:off x="19391717" y="5380040"/>
            <a:ext cx="0" cy="5080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09" name="Line 21"/>
          <p:cNvSpPr>
            <a:spLocks noChangeShapeType="1"/>
          </p:cNvSpPr>
          <p:nvPr/>
        </p:nvSpPr>
        <p:spPr bwMode="auto">
          <a:xfrm>
            <a:off x="16162742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0" name="Line 22"/>
          <p:cNvSpPr>
            <a:spLocks noChangeShapeType="1"/>
          </p:cNvSpPr>
          <p:nvPr/>
        </p:nvSpPr>
        <p:spPr bwMode="auto">
          <a:xfrm>
            <a:off x="16808855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1" name="Line 23"/>
          <p:cNvSpPr>
            <a:spLocks noChangeShapeType="1"/>
          </p:cNvSpPr>
          <p:nvPr/>
        </p:nvSpPr>
        <p:spPr bwMode="auto">
          <a:xfrm>
            <a:off x="17454967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2" name="Line 24"/>
          <p:cNvSpPr>
            <a:spLocks noChangeShapeType="1"/>
          </p:cNvSpPr>
          <p:nvPr/>
        </p:nvSpPr>
        <p:spPr bwMode="auto">
          <a:xfrm>
            <a:off x="18101080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3" name="Line 25"/>
          <p:cNvSpPr>
            <a:spLocks noChangeShapeType="1"/>
          </p:cNvSpPr>
          <p:nvPr/>
        </p:nvSpPr>
        <p:spPr bwMode="auto">
          <a:xfrm>
            <a:off x="18747192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4" name="Line 26"/>
          <p:cNvSpPr>
            <a:spLocks noChangeShapeType="1"/>
          </p:cNvSpPr>
          <p:nvPr/>
        </p:nvSpPr>
        <p:spPr bwMode="auto">
          <a:xfrm>
            <a:off x="19391717" y="2163765"/>
            <a:ext cx="0" cy="52388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5" name="Line 30"/>
          <p:cNvSpPr>
            <a:spLocks noChangeShapeType="1"/>
          </p:cNvSpPr>
          <p:nvPr/>
        </p:nvSpPr>
        <p:spPr bwMode="auto">
          <a:xfrm flipV="1">
            <a:off x="15775392" y="2163765"/>
            <a:ext cx="0" cy="3267075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6" name="Line 31"/>
          <p:cNvSpPr>
            <a:spLocks noChangeShapeType="1"/>
          </p:cNvSpPr>
          <p:nvPr/>
        </p:nvSpPr>
        <p:spPr bwMode="auto">
          <a:xfrm flipV="1">
            <a:off x="19909242" y="2163765"/>
            <a:ext cx="0" cy="3267075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7" name="Line 32"/>
          <p:cNvSpPr>
            <a:spLocks noChangeShapeType="1"/>
          </p:cNvSpPr>
          <p:nvPr/>
        </p:nvSpPr>
        <p:spPr bwMode="auto">
          <a:xfrm>
            <a:off x="15775392" y="4676778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8" name="Line 33"/>
          <p:cNvSpPr>
            <a:spLocks noChangeShapeType="1"/>
          </p:cNvSpPr>
          <p:nvPr/>
        </p:nvSpPr>
        <p:spPr bwMode="auto">
          <a:xfrm>
            <a:off x="15775392" y="4048128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19" name="Line 34"/>
          <p:cNvSpPr>
            <a:spLocks noChangeShapeType="1"/>
          </p:cNvSpPr>
          <p:nvPr/>
        </p:nvSpPr>
        <p:spPr bwMode="auto">
          <a:xfrm>
            <a:off x="15775392" y="3421065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0" name="Line 35"/>
          <p:cNvSpPr>
            <a:spLocks noChangeShapeType="1"/>
          </p:cNvSpPr>
          <p:nvPr/>
        </p:nvSpPr>
        <p:spPr bwMode="auto">
          <a:xfrm>
            <a:off x="15775392" y="2792415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1" name="Line 36"/>
          <p:cNvSpPr>
            <a:spLocks noChangeShapeType="1"/>
          </p:cNvSpPr>
          <p:nvPr/>
        </p:nvSpPr>
        <p:spPr bwMode="auto">
          <a:xfrm flipH="1">
            <a:off x="19806055" y="4676778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2" name="Line 37"/>
          <p:cNvSpPr>
            <a:spLocks noChangeShapeType="1"/>
          </p:cNvSpPr>
          <p:nvPr/>
        </p:nvSpPr>
        <p:spPr bwMode="auto">
          <a:xfrm flipH="1">
            <a:off x="19806055" y="4048128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3" name="Line 38"/>
          <p:cNvSpPr>
            <a:spLocks noChangeShapeType="1"/>
          </p:cNvSpPr>
          <p:nvPr/>
        </p:nvSpPr>
        <p:spPr bwMode="auto">
          <a:xfrm flipH="1">
            <a:off x="19806055" y="3421065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4" name="Line 39"/>
          <p:cNvSpPr>
            <a:spLocks noChangeShapeType="1"/>
          </p:cNvSpPr>
          <p:nvPr/>
        </p:nvSpPr>
        <p:spPr bwMode="auto">
          <a:xfrm flipH="1">
            <a:off x="19806055" y="2792415"/>
            <a:ext cx="1031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5" name="Line 40"/>
          <p:cNvSpPr>
            <a:spLocks noChangeShapeType="1"/>
          </p:cNvSpPr>
          <p:nvPr/>
        </p:nvSpPr>
        <p:spPr bwMode="auto">
          <a:xfrm>
            <a:off x="15775392" y="4991103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6" name="Line 41"/>
          <p:cNvSpPr>
            <a:spLocks noChangeShapeType="1"/>
          </p:cNvSpPr>
          <p:nvPr/>
        </p:nvSpPr>
        <p:spPr bwMode="auto">
          <a:xfrm>
            <a:off x="15775392" y="4676778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7" name="Line 42"/>
          <p:cNvSpPr>
            <a:spLocks noChangeShapeType="1"/>
          </p:cNvSpPr>
          <p:nvPr/>
        </p:nvSpPr>
        <p:spPr bwMode="auto">
          <a:xfrm>
            <a:off x="15775392" y="4364040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8" name="Line 43"/>
          <p:cNvSpPr>
            <a:spLocks noChangeShapeType="1"/>
          </p:cNvSpPr>
          <p:nvPr/>
        </p:nvSpPr>
        <p:spPr bwMode="auto">
          <a:xfrm>
            <a:off x="15775392" y="4048128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29" name="Line 44"/>
          <p:cNvSpPr>
            <a:spLocks noChangeShapeType="1"/>
          </p:cNvSpPr>
          <p:nvPr/>
        </p:nvSpPr>
        <p:spPr bwMode="auto">
          <a:xfrm>
            <a:off x="15775392" y="3735390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0" name="Line 45"/>
          <p:cNvSpPr>
            <a:spLocks noChangeShapeType="1"/>
          </p:cNvSpPr>
          <p:nvPr/>
        </p:nvSpPr>
        <p:spPr bwMode="auto">
          <a:xfrm>
            <a:off x="15775392" y="3421065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1" name="Line 46"/>
          <p:cNvSpPr>
            <a:spLocks noChangeShapeType="1"/>
          </p:cNvSpPr>
          <p:nvPr/>
        </p:nvSpPr>
        <p:spPr bwMode="auto">
          <a:xfrm>
            <a:off x="15775392" y="3106740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2" name="Line 47"/>
          <p:cNvSpPr>
            <a:spLocks noChangeShapeType="1"/>
          </p:cNvSpPr>
          <p:nvPr/>
        </p:nvSpPr>
        <p:spPr bwMode="auto">
          <a:xfrm>
            <a:off x="15775392" y="2792415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3" name="Line 48"/>
          <p:cNvSpPr>
            <a:spLocks noChangeShapeType="1"/>
          </p:cNvSpPr>
          <p:nvPr/>
        </p:nvSpPr>
        <p:spPr bwMode="auto">
          <a:xfrm>
            <a:off x="15775392" y="2478090"/>
            <a:ext cx="52388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4" name="Line 49"/>
          <p:cNvSpPr>
            <a:spLocks noChangeShapeType="1"/>
          </p:cNvSpPr>
          <p:nvPr/>
        </p:nvSpPr>
        <p:spPr bwMode="auto">
          <a:xfrm flipH="1">
            <a:off x="19858442" y="4991103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5" name="Line 50"/>
          <p:cNvSpPr>
            <a:spLocks noChangeShapeType="1"/>
          </p:cNvSpPr>
          <p:nvPr/>
        </p:nvSpPr>
        <p:spPr bwMode="auto">
          <a:xfrm flipH="1">
            <a:off x="19858442" y="4676778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6" name="Line 51"/>
          <p:cNvSpPr>
            <a:spLocks noChangeShapeType="1"/>
          </p:cNvSpPr>
          <p:nvPr/>
        </p:nvSpPr>
        <p:spPr bwMode="auto">
          <a:xfrm flipH="1">
            <a:off x="19858442" y="4364040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7" name="Line 52"/>
          <p:cNvSpPr>
            <a:spLocks noChangeShapeType="1"/>
          </p:cNvSpPr>
          <p:nvPr/>
        </p:nvSpPr>
        <p:spPr bwMode="auto">
          <a:xfrm flipH="1">
            <a:off x="19858442" y="4048128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8" name="Line 53"/>
          <p:cNvSpPr>
            <a:spLocks noChangeShapeType="1"/>
          </p:cNvSpPr>
          <p:nvPr/>
        </p:nvSpPr>
        <p:spPr bwMode="auto">
          <a:xfrm flipH="1">
            <a:off x="19858442" y="3735390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39" name="Line 54"/>
          <p:cNvSpPr>
            <a:spLocks noChangeShapeType="1"/>
          </p:cNvSpPr>
          <p:nvPr/>
        </p:nvSpPr>
        <p:spPr bwMode="auto">
          <a:xfrm flipH="1">
            <a:off x="19858442" y="3421065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40" name="Line 55"/>
          <p:cNvSpPr>
            <a:spLocks noChangeShapeType="1"/>
          </p:cNvSpPr>
          <p:nvPr/>
        </p:nvSpPr>
        <p:spPr bwMode="auto">
          <a:xfrm flipH="1">
            <a:off x="19858442" y="3106740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41" name="Line 56"/>
          <p:cNvSpPr>
            <a:spLocks noChangeShapeType="1"/>
          </p:cNvSpPr>
          <p:nvPr/>
        </p:nvSpPr>
        <p:spPr bwMode="auto">
          <a:xfrm flipH="1">
            <a:off x="19858442" y="2792415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42" name="Line 57"/>
          <p:cNvSpPr>
            <a:spLocks noChangeShapeType="1"/>
          </p:cNvSpPr>
          <p:nvPr/>
        </p:nvSpPr>
        <p:spPr bwMode="auto">
          <a:xfrm flipH="1">
            <a:off x="19858442" y="2478090"/>
            <a:ext cx="50800" cy="0"/>
          </a:xfrm>
          <a:prstGeom prst="line">
            <a:avLst/>
          </a:prstGeom>
          <a:noFill/>
          <a:ln w="38100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4000"/>
          </a:p>
        </p:txBody>
      </p:sp>
      <p:sp>
        <p:nvSpPr>
          <p:cNvPr id="1043" name="Rectangle 58"/>
          <p:cNvSpPr>
            <a:spLocks noChangeArrowheads="1"/>
          </p:cNvSpPr>
          <p:nvPr/>
        </p:nvSpPr>
        <p:spPr bwMode="auto">
          <a:xfrm>
            <a:off x="14347555" y="4407829"/>
            <a:ext cx="13764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itchFamily="34" charset="0"/>
                <a:cs typeface="Arial" pitchFamily="34" charset="0"/>
              </a:rPr>
              <a:t>11.191</a:t>
            </a:r>
            <a:endParaRPr kumimoji="0" lang="en-US" altLang="en-US" sz="6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Rectangle 59"/>
          <p:cNvSpPr>
            <a:spLocks noChangeArrowheads="1"/>
          </p:cNvSpPr>
          <p:nvPr/>
        </p:nvSpPr>
        <p:spPr bwMode="auto">
          <a:xfrm>
            <a:off x="14347555" y="3779179"/>
            <a:ext cx="13764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itchFamily="34" charset="0"/>
                <a:cs typeface="Arial" pitchFamily="34" charset="0"/>
              </a:rPr>
              <a:t>11.192</a:t>
            </a:r>
            <a:endParaRPr kumimoji="0" lang="en-US" altLang="en-US" sz="6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60"/>
          <p:cNvSpPr>
            <a:spLocks noChangeArrowheads="1"/>
          </p:cNvSpPr>
          <p:nvPr/>
        </p:nvSpPr>
        <p:spPr bwMode="auto">
          <a:xfrm>
            <a:off x="14347555" y="3150529"/>
            <a:ext cx="13764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Arial" pitchFamily="34" charset="0"/>
                <a:cs typeface="Arial" pitchFamily="34" charset="0"/>
              </a:rPr>
              <a:t>11.193</a:t>
            </a:r>
            <a:endParaRPr kumimoji="0" lang="en-US" altLang="en-US" sz="6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6" name="Rectangle 61"/>
          <p:cNvSpPr>
            <a:spLocks noChangeArrowheads="1"/>
          </p:cNvSpPr>
          <p:nvPr/>
        </p:nvSpPr>
        <p:spPr bwMode="auto">
          <a:xfrm>
            <a:off x="14347555" y="2521879"/>
            <a:ext cx="13764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Arial" pitchFamily="34" charset="0"/>
                <a:cs typeface="Arial" pitchFamily="34" charset="0"/>
              </a:rPr>
              <a:t>11.194</a:t>
            </a:r>
            <a:endParaRPr kumimoji="0" lang="en-US" altLang="en-US" sz="6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7" name="Picture 4" descr="Z:\spin-QED\Papers\Quantum processor\NatComms\Figs\1-q_T1.wmf"/>
          <p:cNvPicPr>
            <a:picLocks noChangeAspect="1" noChangeArrowheads="1"/>
          </p:cNvPicPr>
          <p:nvPr/>
        </p:nvPicPr>
        <p:blipFill rotWithShape="1"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r="16277" b="18246"/>
          <a:stretch/>
        </p:blipFill>
        <p:spPr bwMode="auto">
          <a:xfrm>
            <a:off x="14697227" y="5449891"/>
            <a:ext cx="6354000" cy="386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5" descr="Z:\spin-QED\Papers\Quantum processor\NatComms\Figs\1-q_def.wmf"/>
          <p:cNvPicPr>
            <a:picLocks noChangeAspect="1" noChangeArrowheads="1"/>
          </p:cNvPicPr>
          <p:nvPr/>
        </p:nvPicPr>
        <p:blipFill rotWithShape="1">
          <a:blip r:embed="rId1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r="15380" b="28313"/>
          <a:stretch/>
        </p:blipFill>
        <p:spPr bwMode="auto">
          <a:xfrm>
            <a:off x="14682948" y="-1273979"/>
            <a:ext cx="6433200" cy="339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99</Words>
  <Application>Microsoft Office PowerPoint</Application>
  <PresentationFormat>Custom</PresentationFormat>
  <Paragraphs>84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</dc:creator>
  <cp:lastModifiedBy>Guilherme Tosi</cp:lastModifiedBy>
  <cp:revision>6</cp:revision>
  <dcterms:created xsi:type="dcterms:W3CDTF">2017-05-17T05:45:35Z</dcterms:created>
  <dcterms:modified xsi:type="dcterms:W3CDTF">2017-05-24T04:49:23Z</dcterms:modified>
</cp:coreProperties>
</file>